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2"/>
  </p:notesMasterIdLst>
  <p:sldIdLst>
    <p:sldId id="256" r:id="rId2"/>
    <p:sldId id="264" r:id="rId3"/>
    <p:sldId id="258" r:id="rId4"/>
    <p:sldId id="260" r:id="rId5"/>
    <p:sldId id="261" r:id="rId6"/>
    <p:sldId id="262" r:id="rId7"/>
    <p:sldId id="263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10E8C8-1D11-461F-AE7A-D7B312F395C3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EE819A-395D-46C2-A412-C25AA8E1A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31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Discovering history: 20</a:t>
            </a:r>
            <a:r>
              <a:rPr lang="en-US" altLang="en-US" baseline="30000" smtClean="0"/>
              <a:t>th</a:t>
            </a:r>
            <a:r>
              <a:rPr lang="en-US" altLang="en-US" smtClean="0"/>
              <a:t> century bios wwii political leaders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1F45EAB-5C1F-48DE-8557-8C87223E9887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96796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FCEABB6-9A9A-47D7-BC7F-0D492CEBE63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342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986F7F-40D1-4BE5-B436-B1614B9A7D84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162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B847109-2752-45A1-B94A-EE9ACBB1FCD0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42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2/24/2019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2/24/2019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2/24/2019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2/24/2019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2/24/2019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2/24/2019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7320" y="420583"/>
            <a:ext cx="8991600" cy="1645920"/>
          </a:xfrm>
        </p:spPr>
        <p:txBody>
          <a:bodyPr/>
          <a:lstStyle/>
          <a:p>
            <a:r>
              <a:rPr lang="en-US" dirty="0" smtClean="0"/>
              <a:t>WWII</a:t>
            </a:r>
            <a:br>
              <a:rPr lang="en-US" dirty="0" smtClean="0"/>
            </a:br>
            <a:r>
              <a:rPr lang="en-US" dirty="0" smtClean="0"/>
              <a:t>Rise of Dictators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7686" y="9159675"/>
            <a:ext cx="6801612" cy="123989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Image result for wwii dictato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670" y="2907437"/>
            <a:ext cx="872490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3794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25483" y="295003"/>
            <a:ext cx="44958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Adolf Hitler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half" idx="1"/>
          </p:nvPr>
        </p:nvSpPr>
        <p:spPr>
          <a:xfrm>
            <a:off x="130630" y="1062446"/>
            <a:ext cx="5473336" cy="560228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Member of the German army during WWI.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Was recovering in a hospital when Germany surrendered- very upset by WWI’s end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Blamed Jewish government leaders for the loss of WWI, felt they “stabbed Germany in the back”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Joined Nazi party in 1919, became leader in 1921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Characteristics of Nazi Party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Violent Nationalism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Anti-Semitic (hatred of Jewish people and culture)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Extreme hatred of communism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Extreme hatred of German Republic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Armed “thugs”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</p:txBody>
      </p:sp>
      <p:sp>
        <p:nvSpPr>
          <p:cNvPr id="8196" name="Content Placeholder 3"/>
          <p:cNvSpPr>
            <a:spLocks noGrp="1"/>
          </p:cNvSpPr>
          <p:nvPr>
            <p:ph sz="half" idx="2"/>
          </p:nvPr>
        </p:nvSpPr>
        <p:spPr>
          <a:xfrm>
            <a:off x="5499464" y="637903"/>
            <a:ext cx="6466114" cy="1974669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1932- largest political party in Germany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1933- Hitler named Chancellor of Germany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/>
              <a:t>1934- Germany became a 1 party nation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</p:txBody>
      </p:sp>
      <p:pic>
        <p:nvPicPr>
          <p:cNvPr id="15365" name="Picture 4" descr="adolf-hitl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9872" y="2782388"/>
            <a:ext cx="3088128" cy="4075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1183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Dictator Graphic Organizer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Complete </a:t>
            </a:r>
            <a:r>
              <a:rPr lang="en-US" altLang="en-US" dirty="0" smtClean="0"/>
              <a:t>each box as outlined on the top of the graphic organizer</a:t>
            </a:r>
            <a:r>
              <a:rPr lang="en-US" altLang="en-US" dirty="0" smtClean="0"/>
              <a:t>.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572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76210" y="193983"/>
            <a:ext cx="7729728" cy="118872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Rise of Dictators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210" y="1541417"/>
            <a:ext cx="10021824" cy="4198611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/>
              <a:t>Many democratic nations of Europe turned to dictatorships</a:t>
            </a:r>
          </a:p>
          <a:p>
            <a:pPr>
              <a:defRPr/>
            </a:pPr>
            <a:r>
              <a:rPr lang="en-US" dirty="0" smtClean="0"/>
              <a:t>Causes</a:t>
            </a:r>
          </a:p>
          <a:p>
            <a:pPr lvl="1">
              <a:defRPr/>
            </a:pPr>
            <a:r>
              <a:rPr lang="en-US" dirty="0" smtClean="0"/>
              <a:t>Economic Chaos- Great Depression, Inflation from WWI</a:t>
            </a:r>
          </a:p>
          <a:p>
            <a:pPr lvl="1">
              <a:defRPr/>
            </a:pPr>
            <a:r>
              <a:rPr lang="en-US" dirty="0" smtClean="0"/>
              <a:t>Upset over World War I</a:t>
            </a:r>
          </a:p>
          <a:p>
            <a:pPr lvl="1">
              <a:defRPr/>
            </a:pPr>
            <a:r>
              <a:rPr lang="en-US" dirty="0" smtClean="0"/>
              <a:t>Peace Settlements</a:t>
            </a:r>
          </a:p>
          <a:p>
            <a:pPr>
              <a:defRPr/>
            </a:pPr>
            <a:r>
              <a:rPr lang="en-US" dirty="0" smtClean="0"/>
              <a:t>Nations turned to 1 strong leader to guide the nation through troubled times- Totalitarian State</a:t>
            </a:r>
          </a:p>
          <a:p>
            <a:pPr lvl="1">
              <a:defRPr/>
            </a:pPr>
            <a:r>
              <a:rPr lang="en-US" dirty="0" smtClean="0"/>
              <a:t>Nationalism strong, little personal freedoms</a:t>
            </a:r>
          </a:p>
        </p:txBody>
      </p:sp>
    </p:spTree>
    <p:extLst>
      <p:ext uri="{BB962C8B-B14F-4D97-AF65-F5344CB8AC3E}">
        <p14:creationId xmlns:p14="http://schemas.microsoft.com/office/powerpoint/2010/main" val="123686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31" y="444137"/>
            <a:ext cx="10907486" cy="6178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469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4"/>
          <p:cNvSpPr>
            <a:spLocks noGrp="1"/>
          </p:cNvSpPr>
          <p:nvPr>
            <p:ph type="title"/>
          </p:nvPr>
        </p:nvSpPr>
        <p:spPr>
          <a:xfrm>
            <a:off x="1943100" y="156755"/>
            <a:ext cx="75438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Vladimir Lenin</a:t>
            </a:r>
          </a:p>
        </p:txBody>
      </p:sp>
      <p:sp>
        <p:nvSpPr>
          <p:cNvPr id="8195" name="Content Placeholder 5"/>
          <p:cNvSpPr>
            <a:spLocks noGrp="1"/>
          </p:cNvSpPr>
          <p:nvPr>
            <p:ph idx="1"/>
          </p:nvPr>
        </p:nvSpPr>
        <p:spPr>
          <a:xfrm>
            <a:off x="589098" y="964474"/>
            <a:ext cx="7010400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000" dirty="0"/>
              <a:t>Founder of the Bolshevik Party- “Peace, Land, Bread”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/>
              <a:t>Became a Marxist follower in college and led the way for Marxism in Russia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 dirty="0"/>
              <a:t>No capitalism, economic equality among the people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/>
              <a:t>Took over the Russian government in November of 1917 by capturing the Czar and the royal family.</a:t>
            </a:r>
          </a:p>
        </p:txBody>
      </p:sp>
      <p:pic>
        <p:nvPicPr>
          <p:cNvPr id="8196" name="Picture 2" descr="http://upload.wikimedia.org/wikipedia/commons/thumb/4/43/Lenin_CL.jpg/210px-Lenin_C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8131" y="1504224"/>
            <a:ext cx="2362200" cy="349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4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8072845" y="4787900"/>
            <a:ext cx="2819400" cy="1003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Joseph Stalin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82881" y="522514"/>
            <a:ext cx="7537268" cy="5268686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Lenin died in 1924, leaving leadership open</a:t>
            </a:r>
          </a:p>
          <a:p>
            <a:pPr eaLnBrk="1" hangingPunct="1"/>
            <a:r>
              <a:rPr lang="en-US" altLang="en-US" sz="3200" dirty="0" smtClean="0"/>
              <a:t>Wished to make the Soviet Union an industrial power</a:t>
            </a:r>
          </a:p>
          <a:p>
            <a:pPr lvl="1" eaLnBrk="1" hangingPunct="1"/>
            <a:r>
              <a:rPr lang="en-US" altLang="en-US" sz="3200" dirty="0" smtClean="0"/>
              <a:t>Created the Five Year Plan (create an industrial nation completely controlled by the government = collectivization)</a:t>
            </a:r>
          </a:p>
          <a:p>
            <a:pPr eaLnBrk="1" hangingPunct="1"/>
            <a:endParaRPr lang="en-US" altLang="en-US" dirty="0" smtClean="0"/>
          </a:p>
        </p:txBody>
      </p:sp>
      <p:pic>
        <p:nvPicPr>
          <p:cNvPr id="9220" name="Picture 2" descr="http://upload.wikimedia.org/wikipedia/commons/thumb/9/9b/CroppedStalin1943.jpg/220px-CroppedStalin19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845" y="757647"/>
            <a:ext cx="2895600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52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0263" y="685800"/>
            <a:ext cx="10998926" cy="5688874"/>
          </a:xfrm>
        </p:spPr>
      </p:pic>
    </p:spTree>
    <p:extLst>
      <p:ext uri="{BB962C8B-B14F-4D97-AF65-F5344CB8AC3E}">
        <p14:creationId xmlns:p14="http://schemas.microsoft.com/office/powerpoint/2010/main" val="87014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908266" y="622300"/>
            <a:ext cx="4191000" cy="985838"/>
          </a:xfrm>
        </p:spPr>
        <p:txBody>
          <a:bodyPr/>
          <a:lstStyle/>
          <a:p>
            <a:pPr eaLnBrk="1" hangingPunct="1"/>
            <a:r>
              <a:rPr lang="en-US" altLang="en-US" smtClean="0"/>
              <a:t>Benito Mussolini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761999" y="2497183"/>
            <a:ext cx="10067109" cy="3603171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Background- came from a middle class family, hated all organizations of religion, government, and social classes</a:t>
            </a:r>
          </a:p>
          <a:p>
            <a:pPr eaLnBrk="1" hangingPunct="1"/>
            <a:r>
              <a:rPr lang="en-US" altLang="en-US" sz="2800" dirty="0" smtClean="0"/>
              <a:t>Formed the Fascist Party- after WWI</a:t>
            </a:r>
          </a:p>
          <a:p>
            <a:pPr lvl="1" eaLnBrk="1" hangingPunct="1"/>
            <a:r>
              <a:rPr lang="en-US" altLang="en-US" sz="2800" dirty="0" smtClean="0"/>
              <a:t>Extreme Nationalists who wished to bring back Italy to the glory of the Roman Empire</a:t>
            </a:r>
          </a:p>
        </p:txBody>
      </p:sp>
      <p:pic>
        <p:nvPicPr>
          <p:cNvPr id="11268" name="Content Placeholder 8" descr="BENIT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0"/>
            <a:ext cx="3352800" cy="223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8942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altLang="en-US" smtClean="0"/>
              <a:t>Hideko Tojo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766" y="1219201"/>
            <a:ext cx="6664234" cy="5211763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sz="2400" dirty="0" smtClean="0"/>
              <a:t>Japan was ruled by a Monarchy prior to WWI</a:t>
            </a:r>
          </a:p>
          <a:p>
            <a:pPr>
              <a:defRPr/>
            </a:pPr>
            <a:r>
              <a:rPr lang="en-US" sz="2400" dirty="0" smtClean="0"/>
              <a:t>Military became more powerful than the government</a:t>
            </a:r>
          </a:p>
          <a:p>
            <a:pPr lvl="1">
              <a:defRPr/>
            </a:pPr>
            <a:r>
              <a:rPr lang="en-US" sz="2400" dirty="0" smtClean="0"/>
              <a:t>Used military to grow economy through invasions</a:t>
            </a:r>
          </a:p>
          <a:p>
            <a:pPr>
              <a:defRPr/>
            </a:pPr>
            <a:r>
              <a:rPr lang="en-US" sz="2400" dirty="0" smtClean="0"/>
              <a:t>Emperor = figure head of government</a:t>
            </a:r>
          </a:p>
          <a:p>
            <a:pPr>
              <a:defRPr/>
            </a:pPr>
            <a:r>
              <a:rPr lang="en-US" sz="2400" dirty="0" smtClean="0"/>
              <a:t>Real power resided in most powerful military leader Tojo</a:t>
            </a:r>
          </a:p>
        </p:txBody>
      </p:sp>
      <p:pic>
        <p:nvPicPr>
          <p:cNvPr id="13316" name="Content Placeholder 5" descr="TOJ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7788" y="1905001"/>
            <a:ext cx="2970212" cy="419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26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117</TotalTime>
  <Words>350</Words>
  <Application>Microsoft Office PowerPoint</Application>
  <PresentationFormat>Widescreen</PresentationFormat>
  <Paragraphs>50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Gill Sans MT</vt:lpstr>
      <vt:lpstr>Parcel</vt:lpstr>
      <vt:lpstr>WWII Rise of Dictators</vt:lpstr>
      <vt:lpstr>Dictator Graphic Organizer</vt:lpstr>
      <vt:lpstr>Rise of Dictators</vt:lpstr>
      <vt:lpstr>PowerPoint Presentation</vt:lpstr>
      <vt:lpstr>Vladimir Lenin</vt:lpstr>
      <vt:lpstr>Joseph Stalin</vt:lpstr>
      <vt:lpstr>PowerPoint Presentation</vt:lpstr>
      <vt:lpstr>Benito Mussolini</vt:lpstr>
      <vt:lpstr>Hideko Tojo</vt:lpstr>
      <vt:lpstr>Adolf Hitler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WWII Rise of Dictators</dc:title>
  <dc:creator>McClintock, Shane</dc:creator>
  <cp:lastModifiedBy>McClintock, Shane</cp:lastModifiedBy>
  <cp:revision>3</cp:revision>
  <dcterms:created xsi:type="dcterms:W3CDTF">2019-02-25T00:31:36Z</dcterms:created>
  <dcterms:modified xsi:type="dcterms:W3CDTF">2019-02-25T02:29:35Z</dcterms:modified>
</cp:coreProperties>
</file>