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336765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pic>
        <p:nvPicPr>
          <p:cNvPr id="1026" name="Picture 2" descr="Image result for world wa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" y="2208259"/>
            <a:ext cx="4857224" cy="27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ld wa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67" y="3095125"/>
            <a:ext cx="5992868" cy="33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5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97577"/>
          </a:xfrm>
        </p:spPr>
        <p:txBody>
          <a:bodyPr/>
          <a:lstStyle/>
          <a:p>
            <a:r>
              <a:rPr lang="en-US" altLang="en-US" dirty="0" smtClean="0"/>
              <a:t>Causes for World War II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330337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Treaty of Versailles</a:t>
            </a:r>
          </a:p>
          <a:p>
            <a:r>
              <a:rPr lang="en-US" altLang="en-US" sz="3200" dirty="0" smtClean="0"/>
              <a:t>Hitler's Actions</a:t>
            </a:r>
          </a:p>
          <a:p>
            <a:r>
              <a:rPr lang="en-US" altLang="en-US" sz="3200" dirty="0" smtClean="0"/>
              <a:t>Failure of Appeasement</a:t>
            </a:r>
          </a:p>
          <a:p>
            <a:r>
              <a:rPr lang="en-US" altLang="en-US" sz="3200" dirty="0" smtClean="0"/>
              <a:t>Failure of the 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29218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2677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1. Treaty </a:t>
            </a:r>
            <a:r>
              <a:rPr lang="en-US" altLang="en-US" b="1" dirty="0"/>
              <a:t>of Versailles</a:t>
            </a:r>
            <a:br>
              <a:rPr lang="en-US" altLang="en-US" b="1" dirty="0"/>
            </a:b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52696" y="1127760"/>
            <a:ext cx="11377749" cy="5730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 should accept the blame for starting World War 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Reparations -($5 billion in cash immediately, and $33 billion in gold over the next 66 years)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Disarmament - Germany was only allowed to have a small army and six naval ships.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Clauses: French troops would be stationed in part of Germany for 15 year</a:t>
            </a:r>
            <a:r>
              <a:rPr lang="en-US" altLang="en-US" dirty="0" smtClean="0"/>
              <a:t>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 lost territory and all overseas colonies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altLang="en-US" dirty="0" smtClean="0"/>
              <a:t>2. Hitler's </a:t>
            </a:r>
            <a:r>
              <a:rPr lang="en-US" altLang="en-US" dirty="0" smtClean="0"/>
              <a:t>Actions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53143" y="990600"/>
            <a:ext cx="10933611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Hitler also made two important alliances during 1936. </a:t>
            </a:r>
          </a:p>
          <a:p>
            <a:r>
              <a:rPr lang="en-US" altLang="en-US" sz="2800" dirty="0" smtClean="0"/>
              <a:t> </a:t>
            </a:r>
            <a:r>
              <a:rPr lang="en-US" altLang="en-US" sz="2800" b="1" dirty="0" smtClean="0"/>
              <a:t>Rome-Berlin Axis Pact </a:t>
            </a:r>
            <a:r>
              <a:rPr lang="en-US" altLang="en-US" sz="2800" dirty="0" smtClean="0"/>
              <a:t>and allied Hitler's Germany with Mussolini's </a:t>
            </a:r>
            <a:r>
              <a:rPr lang="en-US" altLang="en-US" sz="2800" u="sng" dirty="0" smtClean="0"/>
              <a:t>Italy.</a:t>
            </a:r>
          </a:p>
          <a:p>
            <a:r>
              <a:rPr lang="en-US" altLang="en-US" sz="2800" dirty="0" smtClean="0"/>
              <a:t>The second was </a:t>
            </a:r>
            <a:r>
              <a:rPr lang="en-US" altLang="en-US" sz="2800" dirty="0" smtClean="0"/>
              <a:t>an Alliance with </a:t>
            </a:r>
            <a:r>
              <a:rPr lang="en-US" altLang="en-US" sz="2800" u="sng" dirty="0" smtClean="0"/>
              <a:t>Japan</a:t>
            </a:r>
            <a:r>
              <a:rPr lang="en-US" altLang="en-US" sz="28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In March 1938, German troops marched into Austria. Taking back the land that had been taken away from Germany. </a:t>
            </a:r>
          </a:p>
        </p:txBody>
      </p:sp>
    </p:spTree>
    <p:extLst>
      <p:ext uri="{BB962C8B-B14F-4D97-AF65-F5344CB8AC3E}">
        <p14:creationId xmlns:p14="http://schemas.microsoft.com/office/powerpoint/2010/main" val="2715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57400" y="76201"/>
            <a:ext cx="8229600" cy="715963"/>
          </a:xfrm>
        </p:spPr>
        <p:txBody>
          <a:bodyPr/>
          <a:lstStyle/>
          <a:p>
            <a:r>
              <a:rPr lang="en-US" altLang="en-US" dirty="0"/>
              <a:t>3</a:t>
            </a:r>
            <a:r>
              <a:rPr lang="en-US" altLang="en-US" dirty="0" smtClean="0"/>
              <a:t>. Failure </a:t>
            </a:r>
            <a:r>
              <a:rPr lang="en-US" altLang="en-US" dirty="0" smtClean="0"/>
              <a:t>of Appeasement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6571" y="685800"/>
            <a:ext cx="11469189" cy="57019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During the 1930s, politicians in both </a:t>
            </a:r>
            <a:r>
              <a:rPr lang="en-US" altLang="en-US" sz="2400" b="1" dirty="0" smtClean="0"/>
              <a:t>Britain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France</a:t>
            </a:r>
            <a:r>
              <a:rPr lang="en-US" altLang="en-US" sz="2400" dirty="0" smtClean="0"/>
              <a:t> came to see that the terms of the </a:t>
            </a:r>
            <a:r>
              <a:rPr lang="en-US" altLang="en-US" sz="2400" b="1" dirty="0" smtClean="0"/>
              <a:t>Treaty of Versailles </a:t>
            </a:r>
            <a:r>
              <a:rPr lang="en-US" altLang="en-US" sz="2400" dirty="0" smtClean="0"/>
              <a:t>had placed restrictions on Germany that were </a:t>
            </a:r>
            <a:r>
              <a:rPr lang="en-US" altLang="en-US" sz="2400" b="1" dirty="0" smtClean="0"/>
              <a:t>unfair.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Appeasement- Nations allowed Germany to do what they wished in order to avoid another war.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 smtClean="0"/>
              <a:t>Munich </a:t>
            </a:r>
            <a:r>
              <a:rPr lang="en-US" altLang="en-US" sz="2400" b="1" dirty="0" smtClean="0"/>
              <a:t>Agreement of September 1938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 the leaders of Germany, Britain, France and Italy, agreed that the Sudetenland would be returned to Germany and that no further territorial claims would be made by Germany. </a:t>
            </a:r>
          </a:p>
        </p:txBody>
      </p:sp>
    </p:spTree>
    <p:extLst>
      <p:ext uri="{BB962C8B-B14F-4D97-AF65-F5344CB8AC3E}">
        <p14:creationId xmlns:p14="http://schemas.microsoft.com/office/powerpoint/2010/main" val="6434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762000"/>
          </a:xfrm>
        </p:spPr>
        <p:txBody>
          <a:bodyPr/>
          <a:lstStyle/>
          <a:p>
            <a:r>
              <a:rPr lang="en-US" altLang="en-US" dirty="0" smtClean="0"/>
              <a:t>4. Failure </a:t>
            </a:r>
            <a:r>
              <a:rPr lang="en-US" altLang="en-US" dirty="0" smtClean="0"/>
              <a:t>of the League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596537"/>
            <a:ext cx="11639006" cy="6172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Not all countries joined the League (No U.S.)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The League had no power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The League had no army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Unable to act quickly</a:t>
            </a:r>
          </a:p>
          <a:p>
            <a:pPr marL="0" indent="0">
              <a:buNone/>
              <a:defRPr/>
            </a:pPr>
            <a:r>
              <a:rPr lang="en-US" sz="2800" b="1" dirty="0" smtClean="0"/>
              <a:t>Think About </a:t>
            </a:r>
            <a:r>
              <a:rPr lang="en-US" sz="2800" dirty="0" smtClean="0"/>
              <a:t>: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Why was the League of Nations created?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Why didn’t the United States join the League of Nations?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04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</TotalTime>
  <Words>296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</vt:lpstr>
      <vt:lpstr>Mesh</vt:lpstr>
      <vt:lpstr>World War II</vt:lpstr>
      <vt:lpstr>Causes for World War II</vt:lpstr>
      <vt:lpstr>1. Treaty of Versailles </vt:lpstr>
      <vt:lpstr>2. Hitler's Actions</vt:lpstr>
      <vt:lpstr>3. Failure of Appeasement</vt:lpstr>
      <vt:lpstr>4. Failure of the League of Nations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McClintock, Shane</dc:creator>
  <cp:lastModifiedBy>McClintock, Shane</cp:lastModifiedBy>
  <cp:revision>2</cp:revision>
  <dcterms:created xsi:type="dcterms:W3CDTF">2019-02-25T00:12:28Z</dcterms:created>
  <dcterms:modified xsi:type="dcterms:W3CDTF">2019-02-25T00:29:02Z</dcterms:modified>
</cp:coreProperties>
</file>