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9"/>
  </p:notesMasterIdLst>
  <p:sldIdLst>
    <p:sldId id="257" r:id="rId2"/>
    <p:sldId id="259" r:id="rId3"/>
    <p:sldId id="261" r:id="rId4"/>
    <p:sldId id="262" r:id="rId5"/>
    <p:sldId id="267" r:id="rId6"/>
    <p:sldId id="268" r:id="rId7"/>
    <p:sldId id="269"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Comic Sans MS" panose="030F0702030302020204" pitchFamily="66"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Char char="●"/>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Char char="■"/>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Char char="●"/>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Char char="○"/>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Char char="■"/>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Char char="●"/>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Char char="○"/>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Char char="●"/>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Char char="■"/>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Char char="●"/>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Char char="○"/>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Char char="■"/>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Char char="●"/>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Char char="○"/>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000000"/>
              </a:buClr>
              <a:buSzPts val="1400"/>
              <a:buFont typeface="Arial"/>
              <a:buChar char="●"/>
              <a:defRPr sz="12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0"/>
              </a:spcBef>
              <a:spcAft>
                <a:spcPts val="0"/>
              </a:spcAft>
              <a:buClr>
                <a:srgbClr val="000000"/>
              </a:buClr>
              <a:buSzPts val="1400"/>
              <a:buFont typeface="Arial"/>
              <a:buChar char="○"/>
              <a:defRPr sz="12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0"/>
              </a:spcBef>
              <a:spcAft>
                <a:spcPts val="0"/>
              </a:spcAft>
              <a:buClr>
                <a:srgbClr val="000000"/>
              </a:buClr>
              <a:buSzPts val="1400"/>
              <a:buFont typeface="Arial"/>
              <a:buChar char="■"/>
              <a:defRPr sz="1200" b="0" i="0" u="none" strike="noStrike" cap="none">
                <a:solidFill>
                  <a:schemeClr val="dk1"/>
                </a:solidFill>
                <a:latin typeface="Calibri"/>
                <a:ea typeface="Calibri"/>
                <a:cs typeface="Calibri"/>
                <a:sym typeface="Calibri"/>
              </a:defRPr>
            </a:lvl3pPr>
            <a:lvl4pPr marL="1828800" marR="0" lvl="3" indent="-317500" algn="l" rtl="0">
              <a:lnSpc>
                <a:spcPct val="100000"/>
              </a:lnSpc>
              <a:spcBef>
                <a:spcPts val="0"/>
              </a:spcBef>
              <a:spcAft>
                <a:spcPts val="0"/>
              </a:spcAft>
              <a:buClr>
                <a:srgbClr val="000000"/>
              </a:buClr>
              <a:buSzPts val="1400"/>
              <a:buFont typeface="Arial"/>
              <a:buChar char="●"/>
              <a:defRPr sz="12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0"/>
              </a:spcBef>
              <a:spcAft>
                <a:spcPts val="0"/>
              </a:spcAft>
              <a:buClr>
                <a:srgbClr val="000000"/>
              </a:buClr>
              <a:buSzPts val="14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0"/>
              </a:spcBef>
              <a:spcAft>
                <a:spcPts val="0"/>
              </a:spcAft>
              <a:buClr>
                <a:srgbClr val="000000"/>
              </a:buClr>
              <a:buSzPts val="1400"/>
              <a:buFont typeface="Arial"/>
              <a:buChar char="■"/>
              <a:defRPr sz="12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0"/>
              </a:spcBef>
              <a:spcAft>
                <a:spcPts val="0"/>
              </a:spcAft>
              <a:buClr>
                <a:srgbClr val="000000"/>
              </a:buClr>
              <a:buSzPts val="1400"/>
              <a:buFont typeface="Arial"/>
              <a:buChar char="●"/>
              <a:defRPr sz="12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0"/>
              </a:spcBef>
              <a:spcAft>
                <a:spcPts val="0"/>
              </a:spcAft>
              <a:buClr>
                <a:srgbClr val="000000"/>
              </a:buClr>
              <a:buSzPts val="1400"/>
              <a:buFont typeface="Arial"/>
              <a:buChar char="○"/>
              <a:defRPr sz="12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0"/>
              </a:spcBef>
              <a:spcAft>
                <a:spcPts val="0"/>
              </a:spcAft>
              <a:buClr>
                <a:srgbClr val="000000"/>
              </a:buClr>
              <a:buSzPts val="14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Char char="●"/>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Char char="■"/>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Char char="●"/>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Char char="○"/>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Char char="■"/>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Char char="●"/>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Char char="○"/>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1" name="Google Shape;16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0e40a5f96_2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0e40a5f96_2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g50e40a5f96_2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0e40a5f96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0e40a5f96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g50e40a5f96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605c7d2a1_0_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605c7d2a1_0_9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5605c7d2a1_0_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50" name="Google Shape;25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Proquest Newstand, InfoTrac, and the Wall Street Journal through Proquest or almost identical in their content. Both Proquest and InfoTrac have the New York Times.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63" name="Google Shape;26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70" name="Google Shape;27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Layout (two columns)">
  <p:cSld name="Content Layout (two columns)">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457200" y="2408237"/>
            <a:ext cx="4038600" cy="36879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000000"/>
              </a:buClr>
              <a:buSzPts val="1400"/>
              <a:buFont typeface="Arial"/>
              <a:buChar char="●"/>
              <a:defRPr sz="28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2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20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23" name="Google Shape;23;p3"/>
          <p:cNvSpPr txBox="1">
            <a:spLocks noGrp="1"/>
          </p:cNvSpPr>
          <p:nvPr>
            <p:ph type="body" idx="2"/>
          </p:nvPr>
        </p:nvSpPr>
        <p:spPr>
          <a:xfrm>
            <a:off x="4648200" y="2408237"/>
            <a:ext cx="4038600" cy="36879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000000"/>
              </a:buClr>
              <a:buSzPts val="1400"/>
              <a:buFont typeface="Arial"/>
              <a:buChar char="●"/>
              <a:defRPr sz="28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2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20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9pPr>
          </a:lstStyle>
          <a:p>
            <a:endParaRPr/>
          </a:p>
        </p:txBody>
      </p:sp>
      <p:pic>
        <p:nvPicPr>
          <p:cNvPr id="24" name="Google Shape;24;p3" descr="bottom_bar.png"/>
          <p:cNvPicPr preferRelativeResize="0"/>
          <p:nvPr/>
        </p:nvPicPr>
        <p:blipFill rotWithShape="1">
          <a:blip r:embed="rId2">
            <a:alphaModFix/>
          </a:blip>
          <a:srcRect b="8105"/>
          <a:stretch/>
        </p:blipFill>
        <p:spPr>
          <a:xfrm>
            <a:off x="0" y="6324600"/>
            <a:ext cx="9144000" cy="533400"/>
          </a:xfrm>
          <a:prstGeom prst="rect">
            <a:avLst/>
          </a:prstGeom>
          <a:noFill/>
          <a:ln>
            <a:noFill/>
          </a:ln>
        </p:spPr>
      </p:pic>
      <p:pic>
        <p:nvPicPr>
          <p:cNvPr id="25" name="Google Shape;25;p3" descr="CMLibrary_logo_FNA copy.jpg"/>
          <p:cNvPicPr preferRelativeResize="0"/>
          <p:nvPr/>
        </p:nvPicPr>
        <p:blipFill rotWithShape="1">
          <a:blip r:embed="rId3">
            <a:alphaModFix/>
          </a:blip>
          <a:srcRect/>
          <a:stretch/>
        </p:blipFill>
        <p:spPr>
          <a:xfrm>
            <a:off x="6457950" y="533400"/>
            <a:ext cx="2305050" cy="566342"/>
          </a:xfrm>
          <a:prstGeom prst="rect">
            <a:avLst/>
          </a:prstGeom>
          <a:noFill/>
          <a:ln>
            <a:noFill/>
          </a:ln>
        </p:spPr>
      </p:pic>
      <p:sp>
        <p:nvSpPr>
          <p:cNvPr id="26" name="Google Shape;26;p3"/>
          <p:cNvSpPr txBox="1">
            <a:spLocks noGrp="1"/>
          </p:cNvSpPr>
          <p:nvPr>
            <p:ph type="title"/>
          </p:nvPr>
        </p:nvSpPr>
        <p:spPr>
          <a:xfrm>
            <a:off x="457200" y="1600200"/>
            <a:ext cx="8229600" cy="838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3 Heading (custom photo)">
  <p:cSld name="Section 3 Heading (custom photo)">
    <p:spTree>
      <p:nvGrpSpPr>
        <p:cNvPr id="1" name="Shape 84"/>
        <p:cNvGrpSpPr/>
        <p:nvPr/>
      </p:nvGrpSpPr>
      <p:grpSpPr>
        <a:xfrm>
          <a:off x="0" y="0"/>
          <a:ext cx="0" cy="0"/>
          <a:chOff x="0" y="0"/>
          <a:chExt cx="0" cy="0"/>
        </a:xfrm>
      </p:grpSpPr>
      <p:pic>
        <p:nvPicPr>
          <p:cNvPr id="85" name="Google Shape;85;p12" descr="2.jpg"/>
          <p:cNvPicPr preferRelativeResize="0"/>
          <p:nvPr/>
        </p:nvPicPr>
        <p:blipFill rotWithShape="1">
          <a:blip r:embed="rId2">
            <a:alphaModFix/>
          </a:blip>
          <a:srcRect/>
          <a:stretch/>
        </p:blipFill>
        <p:spPr>
          <a:xfrm>
            <a:off x="892366" y="376596"/>
            <a:ext cx="690468" cy="842604"/>
          </a:xfrm>
          <a:prstGeom prst="rect">
            <a:avLst/>
          </a:prstGeom>
          <a:noFill/>
          <a:ln>
            <a:noFill/>
          </a:ln>
        </p:spPr>
      </p:pic>
      <p:sp>
        <p:nvSpPr>
          <p:cNvPr id="86" name="Google Shape;86;p12"/>
          <p:cNvSpPr/>
          <p:nvPr/>
        </p:nvSpPr>
        <p:spPr>
          <a:xfrm>
            <a:off x="0" y="0"/>
            <a:ext cx="685800" cy="1219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12"/>
          <p:cNvSpPr txBox="1">
            <a:spLocks noGrp="1"/>
          </p:cNvSpPr>
          <p:nvPr>
            <p:ph type="title"/>
          </p:nvPr>
        </p:nvSpPr>
        <p:spPr>
          <a:xfrm>
            <a:off x="457200" y="1600200"/>
            <a:ext cx="5410200" cy="838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8" name="Google Shape;88;p12"/>
          <p:cNvSpPr>
            <a:spLocks noGrp="1"/>
          </p:cNvSpPr>
          <p:nvPr>
            <p:ph type="pic" idx="2"/>
          </p:nvPr>
        </p:nvSpPr>
        <p:spPr>
          <a:xfrm>
            <a:off x="6096000" y="2057400"/>
            <a:ext cx="3048000" cy="42672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89" name="Google Shape;89;p12"/>
          <p:cNvSpPr txBox="1">
            <a:spLocks noGrp="1"/>
          </p:cNvSpPr>
          <p:nvPr>
            <p:ph type="body" idx="1"/>
          </p:nvPr>
        </p:nvSpPr>
        <p:spPr>
          <a:xfrm>
            <a:off x="457200" y="2514601"/>
            <a:ext cx="5410200" cy="35814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000000"/>
              </a:buClr>
              <a:buSzPts val="1400"/>
              <a:buFont typeface="Arial"/>
              <a:buChar char="●"/>
              <a:defRPr sz="28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2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20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9pPr>
          </a:lstStyle>
          <a:p>
            <a:endParaRPr/>
          </a:p>
        </p:txBody>
      </p:sp>
      <p:pic>
        <p:nvPicPr>
          <p:cNvPr id="90" name="Google Shape;90;p12" descr="bottom_bar.png"/>
          <p:cNvPicPr preferRelativeResize="0"/>
          <p:nvPr/>
        </p:nvPicPr>
        <p:blipFill rotWithShape="1">
          <a:blip r:embed="rId3">
            <a:alphaModFix/>
          </a:blip>
          <a:srcRect b="8105"/>
          <a:stretch/>
        </p:blipFill>
        <p:spPr>
          <a:xfrm>
            <a:off x="0" y="6324600"/>
            <a:ext cx="9144000" cy="533400"/>
          </a:xfrm>
          <a:prstGeom prst="rect">
            <a:avLst/>
          </a:prstGeom>
          <a:noFill/>
          <a:ln>
            <a:noFill/>
          </a:ln>
        </p:spPr>
      </p:pic>
      <p:pic>
        <p:nvPicPr>
          <p:cNvPr id="91" name="Google Shape;91;p12" descr="CMLibrary_logo_FNA copy.jpg"/>
          <p:cNvPicPr preferRelativeResize="0"/>
          <p:nvPr/>
        </p:nvPicPr>
        <p:blipFill rotWithShape="1">
          <a:blip r:embed="rId4">
            <a:alphaModFix/>
          </a:blip>
          <a:srcRect/>
          <a:stretch/>
        </p:blipFill>
        <p:spPr>
          <a:xfrm>
            <a:off x="6457950" y="533400"/>
            <a:ext cx="2305050" cy="56634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3 Heading (stock photo)">
  <p:cSld name="Section 3 Heading (stock photo)">
    <p:spTree>
      <p:nvGrpSpPr>
        <p:cNvPr id="1" name="Shape 92"/>
        <p:cNvGrpSpPr/>
        <p:nvPr/>
      </p:nvGrpSpPr>
      <p:grpSpPr>
        <a:xfrm>
          <a:off x="0" y="0"/>
          <a:ext cx="0" cy="0"/>
          <a:chOff x="0" y="0"/>
          <a:chExt cx="0" cy="0"/>
        </a:xfrm>
      </p:grpSpPr>
      <p:pic>
        <p:nvPicPr>
          <p:cNvPr id="93" name="Google Shape;93;p13" descr="OlderAdult.jpg"/>
          <p:cNvPicPr preferRelativeResize="0"/>
          <p:nvPr/>
        </p:nvPicPr>
        <p:blipFill rotWithShape="1">
          <a:blip r:embed="rId2">
            <a:alphaModFix/>
          </a:blip>
          <a:srcRect t="3333" r="38336" b="37777"/>
          <a:stretch/>
        </p:blipFill>
        <p:spPr>
          <a:xfrm>
            <a:off x="6096000" y="1960273"/>
            <a:ext cx="3048000" cy="4364326"/>
          </a:xfrm>
          <a:prstGeom prst="rect">
            <a:avLst/>
          </a:prstGeom>
          <a:noFill/>
          <a:ln>
            <a:noFill/>
          </a:ln>
        </p:spPr>
      </p:pic>
      <p:pic>
        <p:nvPicPr>
          <p:cNvPr id="94" name="Google Shape;94;p13" descr="2.jpg"/>
          <p:cNvPicPr preferRelativeResize="0"/>
          <p:nvPr/>
        </p:nvPicPr>
        <p:blipFill rotWithShape="1">
          <a:blip r:embed="rId3">
            <a:alphaModFix/>
          </a:blip>
          <a:srcRect/>
          <a:stretch/>
        </p:blipFill>
        <p:spPr>
          <a:xfrm>
            <a:off x="892366" y="376596"/>
            <a:ext cx="690468" cy="842604"/>
          </a:xfrm>
          <a:prstGeom prst="rect">
            <a:avLst/>
          </a:prstGeom>
          <a:noFill/>
          <a:ln>
            <a:noFill/>
          </a:ln>
        </p:spPr>
      </p:pic>
      <p:sp>
        <p:nvSpPr>
          <p:cNvPr id="95" name="Google Shape;95;p13"/>
          <p:cNvSpPr/>
          <p:nvPr/>
        </p:nvSpPr>
        <p:spPr>
          <a:xfrm>
            <a:off x="0" y="0"/>
            <a:ext cx="685800" cy="1219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13"/>
          <p:cNvSpPr txBox="1">
            <a:spLocks noGrp="1"/>
          </p:cNvSpPr>
          <p:nvPr>
            <p:ph type="title"/>
          </p:nvPr>
        </p:nvSpPr>
        <p:spPr>
          <a:xfrm>
            <a:off x="457200" y="1600200"/>
            <a:ext cx="5410200" cy="838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7" name="Google Shape;97;p13"/>
          <p:cNvSpPr txBox="1">
            <a:spLocks noGrp="1"/>
          </p:cNvSpPr>
          <p:nvPr>
            <p:ph type="body" idx="1"/>
          </p:nvPr>
        </p:nvSpPr>
        <p:spPr>
          <a:xfrm>
            <a:off x="457200" y="2514601"/>
            <a:ext cx="5410200" cy="35814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000000"/>
              </a:buClr>
              <a:buSzPts val="1400"/>
              <a:buFont typeface="Arial"/>
              <a:buChar char="●"/>
              <a:defRPr sz="28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2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20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9pPr>
          </a:lstStyle>
          <a:p>
            <a:endParaRPr/>
          </a:p>
        </p:txBody>
      </p:sp>
      <p:pic>
        <p:nvPicPr>
          <p:cNvPr id="98" name="Google Shape;98;p13" descr="CMLibrary_logo_FNA copy.jpg"/>
          <p:cNvPicPr preferRelativeResize="0"/>
          <p:nvPr/>
        </p:nvPicPr>
        <p:blipFill rotWithShape="1">
          <a:blip r:embed="rId4">
            <a:alphaModFix/>
          </a:blip>
          <a:srcRect/>
          <a:stretch/>
        </p:blipFill>
        <p:spPr>
          <a:xfrm>
            <a:off x="6457950" y="533400"/>
            <a:ext cx="2305050" cy="566342"/>
          </a:xfrm>
          <a:prstGeom prst="rect">
            <a:avLst/>
          </a:prstGeom>
          <a:noFill/>
          <a:ln>
            <a:noFill/>
          </a:ln>
        </p:spPr>
      </p:pic>
      <p:pic>
        <p:nvPicPr>
          <p:cNvPr id="99" name="Google Shape;99;p13" descr="bottom_bar.png"/>
          <p:cNvPicPr preferRelativeResize="0"/>
          <p:nvPr/>
        </p:nvPicPr>
        <p:blipFill rotWithShape="1">
          <a:blip r:embed="rId5">
            <a:alphaModFix/>
          </a:blip>
          <a:srcRect b="8105"/>
          <a:stretch/>
        </p:blipFill>
        <p:spPr>
          <a:xfrm>
            <a:off x="0" y="6324600"/>
            <a:ext cx="9144000" cy="533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Layout - one column">
  <p:cSld name="Content Layout - one column">
    <p:spTree>
      <p:nvGrpSpPr>
        <p:cNvPr id="1" name="Shape 27"/>
        <p:cNvGrpSpPr/>
        <p:nvPr/>
      </p:nvGrpSpPr>
      <p:grpSpPr>
        <a:xfrm>
          <a:off x="0" y="0"/>
          <a:ext cx="0" cy="0"/>
          <a:chOff x="0" y="0"/>
          <a:chExt cx="0" cy="0"/>
        </a:xfrm>
      </p:grpSpPr>
      <p:sp>
        <p:nvSpPr>
          <p:cNvPr id="28" name="Google Shape;28;p4"/>
          <p:cNvSpPr txBox="1">
            <a:spLocks noGrp="1"/>
          </p:cNvSpPr>
          <p:nvPr>
            <p:ph type="body" idx="1"/>
          </p:nvPr>
        </p:nvSpPr>
        <p:spPr>
          <a:xfrm>
            <a:off x="457200" y="2514601"/>
            <a:ext cx="8229600" cy="36576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640"/>
              </a:spcBef>
              <a:spcAft>
                <a:spcPts val="0"/>
              </a:spcAft>
              <a:buClr>
                <a:srgbClr val="7F7F7F"/>
              </a:buClr>
              <a:buSzPts val="1400"/>
              <a:buFont typeface="Arial"/>
              <a:buChar char="•"/>
              <a:defRPr sz="3200" b="0" i="0" u="none" strike="noStrike" cap="none">
                <a:solidFill>
                  <a:srgbClr val="7F7F7F"/>
                </a:solidFill>
                <a:latin typeface="Calibri"/>
                <a:ea typeface="Calibri"/>
                <a:cs typeface="Calibri"/>
                <a:sym typeface="Calibri"/>
              </a:defRPr>
            </a:lvl1pPr>
            <a:lvl2pPr marL="914400" marR="0" lvl="1" indent="-3175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480"/>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3pPr>
            <a:lvl4pPr marL="1828800" marR="0" lvl="3" indent="-3175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9" name="Google Shape;29;p4" descr="bottom_bar.png"/>
          <p:cNvPicPr preferRelativeResize="0"/>
          <p:nvPr/>
        </p:nvPicPr>
        <p:blipFill rotWithShape="1">
          <a:blip r:embed="rId2">
            <a:alphaModFix/>
          </a:blip>
          <a:srcRect b="8105"/>
          <a:stretch/>
        </p:blipFill>
        <p:spPr>
          <a:xfrm>
            <a:off x="0" y="6324600"/>
            <a:ext cx="9144000" cy="533400"/>
          </a:xfrm>
          <a:prstGeom prst="rect">
            <a:avLst/>
          </a:prstGeom>
          <a:noFill/>
          <a:ln>
            <a:noFill/>
          </a:ln>
        </p:spPr>
      </p:pic>
      <p:pic>
        <p:nvPicPr>
          <p:cNvPr id="30" name="Google Shape;30;p4" descr="CMLibrary_logo_FNA copy.jpg"/>
          <p:cNvPicPr preferRelativeResize="0"/>
          <p:nvPr/>
        </p:nvPicPr>
        <p:blipFill rotWithShape="1">
          <a:blip r:embed="rId3">
            <a:alphaModFix/>
          </a:blip>
          <a:srcRect/>
          <a:stretch/>
        </p:blipFill>
        <p:spPr>
          <a:xfrm>
            <a:off x="6457950" y="533400"/>
            <a:ext cx="2305050" cy="566342"/>
          </a:xfrm>
          <a:prstGeom prst="rect">
            <a:avLst/>
          </a:prstGeom>
          <a:noFill/>
          <a:ln>
            <a:noFill/>
          </a:ln>
        </p:spPr>
      </p:pic>
      <p:sp>
        <p:nvSpPr>
          <p:cNvPr id="31" name="Google Shape;31;p4"/>
          <p:cNvSpPr txBox="1">
            <a:spLocks noGrp="1"/>
          </p:cNvSpPr>
          <p:nvPr>
            <p:ph type="title"/>
          </p:nvPr>
        </p:nvSpPr>
        <p:spPr>
          <a:xfrm>
            <a:off x="457200" y="1600200"/>
            <a:ext cx="8229600" cy="838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32"/>
        <p:cNvGrpSpPr/>
        <p:nvPr/>
      </p:nvGrpSpPr>
      <p:grpSpPr>
        <a:xfrm>
          <a:off x="0" y="0"/>
          <a:ext cx="0" cy="0"/>
          <a:chOff x="0" y="0"/>
          <a:chExt cx="0" cy="0"/>
        </a:xfrm>
      </p:grpSpPr>
      <p:sp>
        <p:nvSpPr>
          <p:cNvPr id="33" name="Google Shape;33;p5"/>
          <p:cNvSpPr txBox="1">
            <a:spLocks noGrp="1"/>
          </p:cNvSpPr>
          <p:nvPr>
            <p:ph type="body" idx="1"/>
          </p:nvPr>
        </p:nvSpPr>
        <p:spPr>
          <a:xfrm>
            <a:off x="457200" y="2514601"/>
            <a:ext cx="6934200" cy="16002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2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20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9pPr>
          </a:lstStyle>
          <a:p>
            <a:endParaRPr/>
          </a:p>
        </p:txBody>
      </p:sp>
      <p:pic>
        <p:nvPicPr>
          <p:cNvPr id="34" name="Google Shape;34;p5" descr="bottom_bar.png"/>
          <p:cNvPicPr preferRelativeResize="0"/>
          <p:nvPr/>
        </p:nvPicPr>
        <p:blipFill rotWithShape="1">
          <a:blip r:embed="rId2">
            <a:alphaModFix/>
          </a:blip>
          <a:srcRect b="8105"/>
          <a:stretch/>
        </p:blipFill>
        <p:spPr>
          <a:xfrm>
            <a:off x="0" y="6324600"/>
            <a:ext cx="9144000" cy="533400"/>
          </a:xfrm>
          <a:prstGeom prst="rect">
            <a:avLst/>
          </a:prstGeom>
          <a:noFill/>
          <a:ln>
            <a:noFill/>
          </a:ln>
        </p:spPr>
      </p:pic>
      <p:pic>
        <p:nvPicPr>
          <p:cNvPr id="35" name="Google Shape;35;p5" descr="CMLibrary_logo_FNA copy.jpg"/>
          <p:cNvPicPr preferRelativeResize="0"/>
          <p:nvPr/>
        </p:nvPicPr>
        <p:blipFill rotWithShape="1">
          <a:blip r:embed="rId3">
            <a:alphaModFix/>
          </a:blip>
          <a:srcRect/>
          <a:stretch/>
        </p:blipFill>
        <p:spPr>
          <a:xfrm>
            <a:off x="6457950" y="533400"/>
            <a:ext cx="2305050" cy="566342"/>
          </a:xfrm>
          <a:prstGeom prst="rect">
            <a:avLst/>
          </a:prstGeom>
          <a:noFill/>
          <a:ln>
            <a:noFill/>
          </a:ln>
        </p:spPr>
      </p:pic>
      <p:pic>
        <p:nvPicPr>
          <p:cNvPr id="36" name="Google Shape;36;p5" descr="i can.jpg"/>
          <p:cNvPicPr preferRelativeResize="0"/>
          <p:nvPr/>
        </p:nvPicPr>
        <p:blipFill rotWithShape="1">
          <a:blip r:embed="rId4">
            <a:alphaModFix/>
          </a:blip>
          <a:srcRect/>
          <a:stretch/>
        </p:blipFill>
        <p:spPr>
          <a:xfrm>
            <a:off x="3962400" y="4191000"/>
            <a:ext cx="4481373" cy="1600200"/>
          </a:xfrm>
          <a:prstGeom prst="rect">
            <a:avLst/>
          </a:prstGeom>
          <a:noFill/>
          <a:ln>
            <a:noFill/>
          </a:ln>
        </p:spPr>
      </p:pic>
      <p:sp>
        <p:nvSpPr>
          <p:cNvPr id="37" name="Google Shape;37;p5"/>
          <p:cNvSpPr txBox="1">
            <a:spLocks noGrp="1"/>
          </p:cNvSpPr>
          <p:nvPr>
            <p:ph type="title"/>
          </p:nvPr>
        </p:nvSpPr>
        <p:spPr>
          <a:xfrm>
            <a:off x="457200" y="1600200"/>
            <a:ext cx="8229600" cy="838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Option 2 with custom image)">
  <p:cSld name="Title Slide (Option 2 with custom image)">
    <p:spTree>
      <p:nvGrpSpPr>
        <p:cNvPr id="1" name="Shape 38"/>
        <p:cNvGrpSpPr/>
        <p:nvPr/>
      </p:nvGrpSpPr>
      <p:grpSpPr>
        <a:xfrm>
          <a:off x="0" y="0"/>
          <a:ext cx="0" cy="0"/>
          <a:chOff x="0" y="0"/>
          <a:chExt cx="0" cy="0"/>
        </a:xfrm>
      </p:grpSpPr>
      <p:sp>
        <p:nvSpPr>
          <p:cNvPr id="39" name="Google Shape;39;p6"/>
          <p:cNvSpPr>
            <a:spLocks noGrp="1"/>
          </p:cNvSpPr>
          <p:nvPr>
            <p:ph type="pic" idx="2"/>
          </p:nvPr>
        </p:nvSpPr>
        <p:spPr>
          <a:xfrm>
            <a:off x="0" y="1828800"/>
            <a:ext cx="4572000" cy="44958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pic>
        <p:nvPicPr>
          <p:cNvPr id="40" name="Google Shape;40;p6" descr="StratPlan_title_slide.png"/>
          <p:cNvPicPr preferRelativeResize="0"/>
          <p:nvPr/>
        </p:nvPicPr>
        <p:blipFill rotWithShape="1">
          <a:blip r:embed="rId2">
            <a:alphaModFix/>
          </a:blip>
          <a:srcRect l="50000" t="25067" b="8947"/>
          <a:stretch/>
        </p:blipFill>
        <p:spPr>
          <a:xfrm>
            <a:off x="4572000" y="1828800"/>
            <a:ext cx="4572001" cy="4495800"/>
          </a:xfrm>
          <a:prstGeom prst="rect">
            <a:avLst/>
          </a:prstGeom>
          <a:noFill/>
          <a:ln>
            <a:noFill/>
          </a:ln>
        </p:spPr>
      </p:pic>
      <p:sp>
        <p:nvSpPr>
          <p:cNvPr id="41" name="Google Shape;41;p6"/>
          <p:cNvSpPr txBox="1">
            <a:spLocks noGrp="1"/>
          </p:cNvSpPr>
          <p:nvPr>
            <p:ph type="title"/>
          </p:nvPr>
        </p:nvSpPr>
        <p:spPr>
          <a:xfrm>
            <a:off x="381000" y="652462"/>
            <a:ext cx="5867400" cy="566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Char char="●"/>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2" name="Google Shape;42;p6"/>
          <p:cNvSpPr txBox="1">
            <a:spLocks noGrp="1"/>
          </p:cNvSpPr>
          <p:nvPr>
            <p:ph type="body" idx="1"/>
          </p:nvPr>
        </p:nvSpPr>
        <p:spPr>
          <a:xfrm>
            <a:off x="381000" y="1295400"/>
            <a:ext cx="5867400" cy="3810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accent1"/>
              </a:buClr>
              <a:buSzPts val="1400"/>
              <a:buFont typeface="Calibri"/>
              <a:buNone/>
              <a:defRPr sz="1600" b="0" i="0" u="none" strike="noStrike" cap="none">
                <a:solidFill>
                  <a:schemeClr val="accen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Calibri"/>
              <a:buNone/>
              <a:defRPr sz="1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Calibri"/>
              <a:buNone/>
              <a:defRPr sz="10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Calibri"/>
              <a:buNone/>
              <a:defRPr sz="9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Calibri"/>
              <a:buNone/>
              <a:defRPr sz="9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Calibri"/>
              <a:buNone/>
              <a:defRPr sz="9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Calibri"/>
              <a:buNone/>
              <a:defRPr sz="9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Calibri"/>
              <a:buNone/>
              <a:defRPr sz="9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Calibri"/>
              <a:buNone/>
              <a:defRPr sz="900" b="0" i="0" u="none" strike="noStrike" cap="none">
                <a:solidFill>
                  <a:srgbClr val="000000"/>
                </a:solidFill>
                <a:latin typeface="Arial"/>
                <a:ea typeface="Arial"/>
                <a:cs typeface="Arial"/>
                <a:sym typeface="Arial"/>
              </a:defRPr>
            </a:lvl9pPr>
          </a:lstStyle>
          <a:p>
            <a:endParaRPr/>
          </a:p>
        </p:txBody>
      </p:sp>
      <p:pic>
        <p:nvPicPr>
          <p:cNvPr id="43" name="Google Shape;43;p6" descr="bottom_bar.png"/>
          <p:cNvPicPr preferRelativeResize="0"/>
          <p:nvPr/>
        </p:nvPicPr>
        <p:blipFill rotWithShape="1">
          <a:blip r:embed="rId3">
            <a:alphaModFix/>
          </a:blip>
          <a:srcRect b="8105"/>
          <a:stretch/>
        </p:blipFill>
        <p:spPr>
          <a:xfrm>
            <a:off x="0" y="6324600"/>
            <a:ext cx="9144000" cy="533400"/>
          </a:xfrm>
          <a:prstGeom prst="rect">
            <a:avLst/>
          </a:prstGeom>
          <a:noFill/>
          <a:ln>
            <a:noFill/>
          </a:ln>
        </p:spPr>
      </p:pic>
      <p:pic>
        <p:nvPicPr>
          <p:cNvPr id="44" name="Google Shape;44;p6" descr="CMLibrary_logo_FNA copy.jpg"/>
          <p:cNvPicPr preferRelativeResize="0"/>
          <p:nvPr/>
        </p:nvPicPr>
        <p:blipFill rotWithShape="1">
          <a:blip r:embed="rId4">
            <a:alphaModFix/>
          </a:blip>
          <a:srcRect/>
          <a:stretch/>
        </p:blipFill>
        <p:spPr>
          <a:xfrm>
            <a:off x="6457950" y="533400"/>
            <a:ext cx="2305050" cy="56634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Option 3)">
  <p:cSld name="Title Slide (Option 3)">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381000" y="652462"/>
            <a:ext cx="5867400" cy="566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Char char="●"/>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7" name="Google Shape;47;p7"/>
          <p:cNvSpPr txBox="1">
            <a:spLocks noGrp="1"/>
          </p:cNvSpPr>
          <p:nvPr>
            <p:ph type="body" idx="1"/>
          </p:nvPr>
        </p:nvSpPr>
        <p:spPr>
          <a:xfrm>
            <a:off x="381000" y="1295400"/>
            <a:ext cx="5867400" cy="3810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accent1"/>
              </a:buClr>
              <a:buSzPts val="1400"/>
              <a:buFont typeface="Calibri"/>
              <a:buNone/>
              <a:defRPr sz="1600" b="0" i="0" u="none" strike="noStrike" cap="none">
                <a:solidFill>
                  <a:schemeClr val="accent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Calibri"/>
              <a:buNone/>
              <a:defRPr sz="1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Calibri"/>
              <a:buNone/>
              <a:defRPr sz="10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Calibri"/>
              <a:buNone/>
              <a:defRPr sz="9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Calibri"/>
              <a:buNone/>
              <a:defRPr sz="9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Calibri"/>
              <a:buNone/>
              <a:defRPr sz="9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Calibri"/>
              <a:buNone/>
              <a:defRPr sz="9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Calibri"/>
              <a:buNone/>
              <a:defRPr sz="9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Calibri"/>
              <a:buNone/>
              <a:defRPr sz="900" b="0" i="0" u="none" strike="noStrike" cap="none">
                <a:solidFill>
                  <a:srgbClr val="000000"/>
                </a:solidFill>
                <a:latin typeface="Arial"/>
                <a:ea typeface="Arial"/>
                <a:cs typeface="Arial"/>
                <a:sym typeface="Arial"/>
              </a:defRPr>
            </a:lvl9pPr>
          </a:lstStyle>
          <a:p>
            <a:endParaRPr/>
          </a:p>
        </p:txBody>
      </p:sp>
      <p:pic>
        <p:nvPicPr>
          <p:cNvPr id="48" name="Google Shape;48;p7" descr="StratPlan_title_slide.png"/>
          <p:cNvPicPr preferRelativeResize="0"/>
          <p:nvPr/>
        </p:nvPicPr>
        <p:blipFill rotWithShape="1">
          <a:blip r:embed="rId2">
            <a:alphaModFix/>
          </a:blip>
          <a:srcRect l="50000" t="25067" b="8947"/>
          <a:stretch/>
        </p:blipFill>
        <p:spPr>
          <a:xfrm>
            <a:off x="4572000" y="1828800"/>
            <a:ext cx="4572001" cy="4495800"/>
          </a:xfrm>
          <a:prstGeom prst="rect">
            <a:avLst/>
          </a:prstGeom>
          <a:noFill/>
          <a:ln>
            <a:noFill/>
          </a:ln>
        </p:spPr>
      </p:pic>
      <p:pic>
        <p:nvPicPr>
          <p:cNvPr id="49" name="Google Shape;49;p7" descr="SummerReading_or_CoverPhoto.jpg"/>
          <p:cNvPicPr preferRelativeResize="0"/>
          <p:nvPr/>
        </p:nvPicPr>
        <p:blipFill rotWithShape="1">
          <a:blip r:embed="rId3">
            <a:alphaModFix/>
          </a:blip>
          <a:srcRect t="8889" r="5132" b="25553"/>
          <a:stretch/>
        </p:blipFill>
        <p:spPr>
          <a:xfrm>
            <a:off x="0" y="1828800"/>
            <a:ext cx="4648202" cy="4495800"/>
          </a:xfrm>
          <a:prstGeom prst="rect">
            <a:avLst/>
          </a:prstGeom>
          <a:noFill/>
          <a:ln>
            <a:noFill/>
          </a:ln>
        </p:spPr>
      </p:pic>
      <p:pic>
        <p:nvPicPr>
          <p:cNvPr id="50" name="Google Shape;50;p7" descr="bottom_bar.png"/>
          <p:cNvPicPr preferRelativeResize="0"/>
          <p:nvPr/>
        </p:nvPicPr>
        <p:blipFill rotWithShape="1">
          <a:blip r:embed="rId4">
            <a:alphaModFix/>
          </a:blip>
          <a:srcRect b="8105"/>
          <a:stretch/>
        </p:blipFill>
        <p:spPr>
          <a:xfrm>
            <a:off x="0" y="6324600"/>
            <a:ext cx="9144000" cy="533400"/>
          </a:xfrm>
          <a:prstGeom prst="rect">
            <a:avLst/>
          </a:prstGeom>
          <a:noFill/>
          <a:ln>
            <a:noFill/>
          </a:ln>
        </p:spPr>
      </p:pic>
      <p:pic>
        <p:nvPicPr>
          <p:cNvPr id="51" name="Google Shape;51;p7" descr="CMLibrary_logo_FNA copy.jpg"/>
          <p:cNvPicPr preferRelativeResize="0"/>
          <p:nvPr/>
        </p:nvPicPr>
        <p:blipFill rotWithShape="1">
          <a:blip r:embed="rId5">
            <a:alphaModFix/>
          </a:blip>
          <a:srcRect/>
          <a:stretch/>
        </p:blipFill>
        <p:spPr>
          <a:xfrm>
            <a:off x="6457950" y="533400"/>
            <a:ext cx="2305050" cy="56634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1 Heading (custom photo)">
  <p:cSld name="Section 1 Heading (custom photo)">
    <p:spTree>
      <p:nvGrpSpPr>
        <p:cNvPr id="1" name="Shape 52"/>
        <p:cNvGrpSpPr/>
        <p:nvPr/>
      </p:nvGrpSpPr>
      <p:grpSpPr>
        <a:xfrm>
          <a:off x="0" y="0"/>
          <a:ext cx="0" cy="0"/>
          <a:chOff x="0" y="0"/>
          <a:chExt cx="0" cy="0"/>
        </a:xfrm>
      </p:grpSpPr>
      <p:sp>
        <p:nvSpPr>
          <p:cNvPr id="53" name="Google Shape;53;p8"/>
          <p:cNvSpPr>
            <a:spLocks noGrp="1"/>
          </p:cNvSpPr>
          <p:nvPr>
            <p:ph type="pic" idx="2"/>
          </p:nvPr>
        </p:nvSpPr>
        <p:spPr>
          <a:xfrm>
            <a:off x="6096000" y="2057400"/>
            <a:ext cx="3048000" cy="42672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54" name="Google Shape;54;p8"/>
          <p:cNvSpPr txBox="1">
            <a:spLocks noGrp="1"/>
          </p:cNvSpPr>
          <p:nvPr>
            <p:ph type="title"/>
          </p:nvPr>
        </p:nvSpPr>
        <p:spPr>
          <a:xfrm>
            <a:off x="457200" y="1600200"/>
            <a:ext cx="5410200" cy="838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6FAC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pic>
        <p:nvPicPr>
          <p:cNvPr id="55" name="Google Shape;55;p8" descr="1.jpg"/>
          <p:cNvPicPr preferRelativeResize="0"/>
          <p:nvPr/>
        </p:nvPicPr>
        <p:blipFill rotWithShape="1">
          <a:blip r:embed="rId2">
            <a:alphaModFix/>
          </a:blip>
          <a:srcRect/>
          <a:stretch/>
        </p:blipFill>
        <p:spPr>
          <a:xfrm>
            <a:off x="838200" y="298450"/>
            <a:ext cx="483166" cy="920750"/>
          </a:xfrm>
          <a:prstGeom prst="rect">
            <a:avLst/>
          </a:prstGeom>
          <a:noFill/>
          <a:ln>
            <a:noFill/>
          </a:ln>
        </p:spPr>
      </p:pic>
      <p:sp>
        <p:nvSpPr>
          <p:cNvPr id="56" name="Google Shape;56;p8"/>
          <p:cNvSpPr/>
          <p:nvPr/>
        </p:nvSpPr>
        <p:spPr>
          <a:xfrm>
            <a:off x="0" y="0"/>
            <a:ext cx="685800" cy="1219200"/>
          </a:xfrm>
          <a:prstGeom prst="rect">
            <a:avLst/>
          </a:prstGeom>
          <a:solidFill>
            <a:srgbClr val="6FA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8"/>
          <p:cNvSpPr txBox="1">
            <a:spLocks noGrp="1"/>
          </p:cNvSpPr>
          <p:nvPr>
            <p:ph type="body" idx="1"/>
          </p:nvPr>
        </p:nvSpPr>
        <p:spPr>
          <a:xfrm>
            <a:off x="457200" y="2514601"/>
            <a:ext cx="5410200" cy="35814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000000"/>
              </a:buClr>
              <a:buSzPts val="1400"/>
              <a:buFont typeface="Arial"/>
              <a:buChar char="●"/>
              <a:defRPr sz="28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2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20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9pPr>
          </a:lstStyle>
          <a:p>
            <a:endParaRPr/>
          </a:p>
        </p:txBody>
      </p:sp>
      <p:pic>
        <p:nvPicPr>
          <p:cNvPr id="58" name="Google Shape;58;p8" descr="bottom_bar.png"/>
          <p:cNvPicPr preferRelativeResize="0"/>
          <p:nvPr/>
        </p:nvPicPr>
        <p:blipFill rotWithShape="1">
          <a:blip r:embed="rId3">
            <a:alphaModFix/>
          </a:blip>
          <a:srcRect b="8105"/>
          <a:stretch/>
        </p:blipFill>
        <p:spPr>
          <a:xfrm>
            <a:off x="0" y="6324600"/>
            <a:ext cx="9144000" cy="533400"/>
          </a:xfrm>
          <a:prstGeom prst="rect">
            <a:avLst/>
          </a:prstGeom>
          <a:noFill/>
          <a:ln>
            <a:noFill/>
          </a:ln>
        </p:spPr>
      </p:pic>
      <p:pic>
        <p:nvPicPr>
          <p:cNvPr id="59" name="Google Shape;59;p8" descr="CMLibrary_logo_FNA copy.jpg"/>
          <p:cNvPicPr preferRelativeResize="0"/>
          <p:nvPr/>
        </p:nvPicPr>
        <p:blipFill rotWithShape="1">
          <a:blip r:embed="rId4">
            <a:alphaModFix/>
          </a:blip>
          <a:srcRect/>
          <a:stretch/>
        </p:blipFill>
        <p:spPr>
          <a:xfrm>
            <a:off x="6457950" y="533400"/>
            <a:ext cx="2305050" cy="56634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1 Heading (stock photo)">
  <p:cSld name="Section 1 Heading (stock photo)">
    <p:spTree>
      <p:nvGrpSpPr>
        <p:cNvPr id="1" name="Shape 60"/>
        <p:cNvGrpSpPr/>
        <p:nvPr/>
      </p:nvGrpSpPr>
      <p:grpSpPr>
        <a:xfrm>
          <a:off x="0" y="0"/>
          <a:ext cx="0" cy="0"/>
          <a:chOff x="0" y="0"/>
          <a:chExt cx="0" cy="0"/>
        </a:xfrm>
      </p:grpSpPr>
      <p:pic>
        <p:nvPicPr>
          <p:cNvPr id="61" name="Google Shape;61;p9" descr="books.jpg"/>
          <p:cNvPicPr preferRelativeResize="0"/>
          <p:nvPr/>
        </p:nvPicPr>
        <p:blipFill rotWithShape="1">
          <a:blip r:embed="rId2">
            <a:alphaModFix/>
          </a:blip>
          <a:srcRect b="5589"/>
          <a:stretch/>
        </p:blipFill>
        <p:spPr>
          <a:xfrm>
            <a:off x="6096000" y="2057399"/>
            <a:ext cx="3048000" cy="4267201"/>
          </a:xfrm>
          <a:prstGeom prst="rect">
            <a:avLst/>
          </a:prstGeom>
          <a:noFill/>
          <a:ln>
            <a:noFill/>
          </a:ln>
        </p:spPr>
      </p:pic>
      <p:pic>
        <p:nvPicPr>
          <p:cNvPr id="62" name="Google Shape;62;p9" descr="1.jpg"/>
          <p:cNvPicPr preferRelativeResize="0"/>
          <p:nvPr/>
        </p:nvPicPr>
        <p:blipFill rotWithShape="1">
          <a:blip r:embed="rId3">
            <a:alphaModFix/>
          </a:blip>
          <a:srcRect/>
          <a:stretch/>
        </p:blipFill>
        <p:spPr>
          <a:xfrm>
            <a:off x="838200" y="298450"/>
            <a:ext cx="483166" cy="920750"/>
          </a:xfrm>
          <a:prstGeom prst="rect">
            <a:avLst/>
          </a:prstGeom>
          <a:noFill/>
          <a:ln>
            <a:noFill/>
          </a:ln>
        </p:spPr>
      </p:pic>
      <p:sp>
        <p:nvSpPr>
          <p:cNvPr id="63" name="Google Shape;63;p9"/>
          <p:cNvSpPr/>
          <p:nvPr/>
        </p:nvSpPr>
        <p:spPr>
          <a:xfrm>
            <a:off x="0" y="0"/>
            <a:ext cx="685800" cy="1219200"/>
          </a:xfrm>
          <a:prstGeom prst="rect">
            <a:avLst/>
          </a:prstGeom>
          <a:solidFill>
            <a:srgbClr val="6FA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 name="Google Shape;64;p9"/>
          <p:cNvSpPr txBox="1">
            <a:spLocks noGrp="1"/>
          </p:cNvSpPr>
          <p:nvPr>
            <p:ph type="title"/>
          </p:nvPr>
        </p:nvSpPr>
        <p:spPr>
          <a:xfrm>
            <a:off x="457200" y="1600200"/>
            <a:ext cx="5410200" cy="838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6FAC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5" name="Google Shape;65;p9"/>
          <p:cNvSpPr txBox="1">
            <a:spLocks noGrp="1"/>
          </p:cNvSpPr>
          <p:nvPr>
            <p:ph type="body" idx="1"/>
          </p:nvPr>
        </p:nvSpPr>
        <p:spPr>
          <a:xfrm>
            <a:off x="457200" y="2514601"/>
            <a:ext cx="5410200" cy="35814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000000"/>
              </a:buClr>
              <a:buSzPts val="1400"/>
              <a:buFont typeface="Arial"/>
              <a:buChar char="●"/>
              <a:defRPr sz="28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2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20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9pPr>
          </a:lstStyle>
          <a:p>
            <a:endParaRPr/>
          </a:p>
        </p:txBody>
      </p:sp>
      <p:pic>
        <p:nvPicPr>
          <p:cNvPr id="66" name="Google Shape;66;p9" descr="bottom_bar.png"/>
          <p:cNvPicPr preferRelativeResize="0"/>
          <p:nvPr/>
        </p:nvPicPr>
        <p:blipFill rotWithShape="1">
          <a:blip r:embed="rId4">
            <a:alphaModFix/>
          </a:blip>
          <a:srcRect b="8105"/>
          <a:stretch/>
        </p:blipFill>
        <p:spPr>
          <a:xfrm>
            <a:off x="0" y="6324600"/>
            <a:ext cx="9144000" cy="533400"/>
          </a:xfrm>
          <a:prstGeom prst="rect">
            <a:avLst/>
          </a:prstGeom>
          <a:noFill/>
          <a:ln>
            <a:noFill/>
          </a:ln>
        </p:spPr>
      </p:pic>
      <p:pic>
        <p:nvPicPr>
          <p:cNvPr id="67" name="Google Shape;67;p9" descr="CMLibrary_logo_FNA copy.jpg"/>
          <p:cNvPicPr preferRelativeResize="0"/>
          <p:nvPr/>
        </p:nvPicPr>
        <p:blipFill rotWithShape="1">
          <a:blip r:embed="rId5">
            <a:alphaModFix/>
          </a:blip>
          <a:srcRect/>
          <a:stretch/>
        </p:blipFill>
        <p:spPr>
          <a:xfrm>
            <a:off x="6457950" y="533400"/>
            <a:ext cx="2305050" cy="56634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2 Heading (custom photo)">
  <p:cSld name="Section 2 Heading (custom photo)">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57200" y="1600200"/>
            <a:ext cx="5410200" cy="838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chemeClr val="accent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0" name="Google Shape;70;p10"/>
          <p:cNvSpPr>
            <a:spLocks noGrp="1"/>
          </p:cNvSpPr>
          <p:nvPr>
            <p:ph type="pic" idx="2"/>
          </p:nvPr>
        </p:nvSpPr>
        <p:spPr>
          <a:xfrm>
            <a:off x="6096000" y="2057400"/>
            <a:ext cx="3048000" cy="42672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1" name="Google Shape;71;p10"/>
          <p:cNvSpPr txBox="1">
            <a:spLocks noGrp="1"/>
          </p:cNvSpPr>
          <p:nvPr>
            <p:ph type="body" idx="1"/>
          </p:nvPr>
        </p:nvSpPr>
        <p:spPr>
          <a:xfrm>
            <a:off x="457200" y="2514601"/>
            <a:ext cx="5410200" cy="35814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000000"/>
              </a:buClr>
              <a:buSzPts val="1400"/>
              <a:buFont typeface="Arial"/>
              <a:buChar char="●"/>
              <a:defRPr sz="28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2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20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9pPr>
          </a:lstStyle>
          <a:p>
            <a:endParaRPr/>
          </a:p>
        </p:txBody>
      </p:sp>
      <p:pic>
        <p:nvPicPr>
          <p:cNvPr id="72" name="Google Shape;72;p10" descr="bottom_bar.png"/>
          <p:cNvPicPr preferRelativeResize="0"/>
          <p:nvPr/>
        </p:nvPicPr>
        <p:blipFill rotWithShape="1">
          <a:blip r:embed="rId2">
            <a:alphaModFix/>
          </a:blip>
          <a:srcRect b="8105"/>
          <a:stretch/>
        </p:blipFill>
        <p:spPr>
          <a:xfrm>
            <a:off x="0" y="6324600"/>
            <a:ext cx="9144000" cy="533400"/>
          </a:xfrm>
          <a:prstGeom prst="rect">
            <a:avLst/>
          </a:prstGeom>
          <a:noFill/>
          <a:ln>
            <a:noFill/>
          </a:ln>
        </p:spPr>
      </p:pic>
      <p:pic>
        <p:nvPicPr>
          <p:cNvPr id="73" name="Google Shape;73;p10" descr="CMLibrary_logo_FNA copy.jpg"/>
          <p:cNvPicPr preferRelativeResize="0"/>
          <p:nvPr/>
        </p:nvPicPr>
        <p:blipFill rotWithShape="1">
          <a:blip r:embed="rId3">
            <a:alphaModFix/>
          </a:blip>
          <a:srcRect/>
          <a:stretch/>
        </p:blipFill>
        <p:spPr>
          <a:xfrm>
            <a:off x="6457950" y="533400"/>
            <a:ext cx="2305050" cy="566342"/>
          </a:xfrm>
          <a:prstGeom prst="rect">
            <a:avLst/>
          </a:prstGeom>
          <a:noFill/>
          <a:ln>
            <a:noFill/>
          </a:ln>
        </p:spPr>
      </p:pic>
      <p:pic>
        <p:nvPicPr>
          <p:cNvPr id="74" name="Google Shape;74;p10" descr="2.jpg"/>
          <p:cNvPicPr preferRelativeResize="0"/>
          <p:nvPr/>
        </p:nvPicPr>
        <p:blipFill rotWithShape="1">
          <a:blip r:embed="rId4">
            <a:alphaModFix/>
          </a:blip>
          <a:srcRect/>
          <a:stretch/>
        </p:blipFill>
        <p:spPr>
          <a:xfrm>
            <a:off x="892366" y="304800"/>
            <a:ext cx="631634" cy="914400"/>
          </a:xfrm>
          <a:prstGeom prst="rect">
            <a:avLst/>
          </a:prstGeom>
          <a:noFill/>
          <a:ln>
            <a:noFill/>
          </a:ln>
        </p:spPr>
      </p:pic>
      <p:sp>
        <p:nvSpPr>
          <p:cNvPr id="75" name="Google Shape;75;p10"/>
          <p:cNvSpPr/>
          <p:nvPr/>
        </p:nvSpPr>
        <p:spPr>
          <a:xfrm>
            <a:off x="0" y="0"/>
            <a:ext cx="685800" cy="1219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2 Heading (stock photo)">
  <p:cSld name="Section 2 Heading (stock photo)">
    <p:spTree>
      <p:nvGrpSpPr>
        <p:cNvPr id="1" name="Shape 76"/>
        <p:cNvGrpSpPr/>
        <p:nvPr/>
      </p:nvGrpSpPr>
      <p:grpSpPr>
        <a:xfrm>
          <a:off x="0" y="0"/>
          <a:ext cx="0" cy="0"/>
          <a:chOff x="0" y="0"/>
          <a:chExt cx="0" cy="0"/>
        </a:xfrm>
      </p:grpSpPr>
      <p:pic>
        <p:nvPicPr>
          <p:cNvPr id="77" name="Google Shape;77;p11" descr="EarlyLearning_ConnectionsThatCount3.jpg"/>
          <p:cNvPicPr preferRelativeResize="0"/>
          <p:nvPr/>
        </p:nvPicPr>
        <p:blipFill rotWithShape="1">
          <a:blip r:embed="rId2">
            <a:alphaModFix/>
          </a:blip>
          <a:srcRect l="6250" r="48748" b="5526"/>
          <a:stretch/>
        </p:blipFill>
        <p:spPr>
          <a:xfrm>
            <a:off x="6096000" y="2057399"/>
            <a:ext cx="3048000" cy="4267200"/>
          </a:xfrm>
          <a:prstGeom prst="rect">
            <a:avLst/>
          </a:prstGeom>
          <a:noFill/>
          <a:ln>
            <a:noFill/>
          </a:ln>
        </p:spPr>
      </p:pic>
      <p:sp>
        <p:nvSpPr>
          <p:cNvPr id="78" name="Google Shape;78;p11"/>
          <p:cNvSpPr txBox="1">
            <a:spLocks noGrp="1"/>
          </p:cNvSpPr>
          <p:nvPr>
            <p:ph type="title"/>
          </p:nvPr>
        </p:nvSpPr>
        <p:spPr>
          <a:xfrm>
            <a:off x="457200" y="1600200"/>
            <a:ext cx="5410200" cy="838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chemeClr val="accent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9" name="Google Shape;79;p11"/>
          <p:cNvSpPr txBox="1">
            <a:spLocks noGrp="1"/>
          </p:cNvSpPr>
          <p:nvPr>
            <p:ph type="body" idx="1"/>
          </p:nvPr>
        </p:nvSpPr>
        <p:spPr>
          <a:xfrm>
            <a:off x="457200" y="2514601"/>
            <a:ext cx="5410200" cy="35814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0"/>
              </a:spcBef>
              <a:spcAft>
                <a:spcPts val="0"/>
              </a:spcAft>
              <a:buClr>
                <a:srgbClr val="000000"/>
              </a:buClr>
              <a:buSzPts val="1400"/>
              <a:buFont typeface="Arial"/>
              <a:buChar char="●"/>
              <a:defRPr sz="28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2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20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800" b="0" i="0" u="none" strike="noStrike" cap="none">
                <a:solidFill>
                  <a:srgbClr val="000000"/>
                </a:solidFill>
                <a:latin typeface="Arial"/>
                <a:ea typeface="Arial"/>
                <a:cs typeface="Arial"/>
                <a:sym typeface="Arial"/>
              </a:defRPr>
            </a:lvl9pPr>
          </a:lstStyle>
          <a:p>
            <a:endParaRPr/>
          </a:p>
        </p:txBody>
      </p:sp>
      <p:pic>
        <p:nvPicPr>
          <p:cNvPr id="80" name="Google Shape;80;p11" descr="CMLibrary_logo_FNA copy.jpg"/>
          <p:cNvPicPr preferRelativeResize="0"/>
          <p:nvPr/>
        </p:nvPicPr>
        <p:blipFill rotWithShape="1">
          <a:blip r:embed="rId3">
            <a:alphaModFix/>
          </a:blip>
          <a:srcRect/>
          <a:stretch/>
        </p:blipFill>
        <p:spPr>
          <a:xfrm>
            <a:off x="6457950" y="533400"/>
            <a:ext cx="2305050" cy="566342"/>
          </a:xfrm>
          <a:prstGeom prst="rect">
            <a:avLst/>
          </a:prstGeom>
          <a:noFill/>
          <a:ln>
            <a:noFill/>
          </a:ln>
        </p:spPr>
      </p:pic>
      <p:pic>
        <p:nvPicPr>
          <p:cNvPr id="81" name="Google Shape;81;p11" descr="2.jpg"/>
          <p:cNvPicPr preferRelativeResize="0"/>
          <p:nvPr/>
        </p:nvPicPr>
        <p:blipFill rotWithShape="1">
          <a:blip r:embed="rId4">
            <a:alphaModFix/>
          </a:blip>
          <a:srcRect/>
          <a:stretch/>
        </p:blipFill>
        <p:spPr>
          <a:xfrm>
            <a:off x="892366" y="304800"/>
            <a:ext cx="631634" cy="914400"/>
          </a:xfrm>
          <a:prstGeom prst="rect">
            <a:avLst/>
          </a:prstGeom>
          <a:noFill/>
          <a:ln>
            <a:noFill/>
          </a:ln>
        </p:spPr>
      </p:pic>
      <p:sp>
        <p:nvSpPr>
          <p:cNvPr id="82" name="Google Shape;82;p11"/>
          <p:cNvSpPr/>
          <p:nvPr/>
        </p:nvSpPr>
        <p:spPr>
          <a:xfrm>
            <a:off x="0" y="0"/>
            <a:ext cx="685800" cy="1219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3" name="Google Shape;83;p11" descr="bottom_bar.png"/>
          <p:cNvPicPr preferRelativeResize="0"/>
          <p:nvPr/>
        </p:nvPicPr>
        <p:blipFill rotWithShape="1">
          <a:blip r:embed="rId5">
            <a:alphaModFix/>
          </a:blip>
          <a:srcRect b="8105"/>
          <a:stretch/>
        </p:blipFill>
        <p:spPr>
          <a:xfrm>
            <a:off x="0" y="6324600"/>
            <a:ext cx="9144000" cy="533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bottom_bar.png"/>
          <p:cNvPicPr preferRelativeResize="0"/>
          <p:nvPr/>
        </p:nvPicPr>
        <p:blipFill rotWithShape="1">
          <a:blip r:embed="rId13">
            <a:alphaModFix/>
          </a:blip>
          <a:srcRect b="8105"/>
          <a:stretch/>
        </p:blipFill>
        <p:spPr>
          <a:xfrm>
            <a:off x="0" y="6324600"/>
            <a:ext cx="9144000" cy="533400"/>
          </a:xfrm>
          <a:prstGeom prst="rect">
            <a:avLst/>
          </a:prstGeom>
          <a:noFill/>
          <a:ln>
            <a:noFill/>
          </a:ln>
        </p:spPr>
      </p:pic>
      <p:pic>
        <p:nvPicPr>
          <p:cNvPr id="11" name="Google Shape;11;p1" descr="CMLibrary_logo_FNA copy.jpg"/>
          <p:cNvPicPr preferRelativeResize="0"/>
          <p:nvPr/>
        </p:nvPicPr>
        <p:blipFill rotWithShape="1">
          <a:blip r:embed="rId14">
            <a:alphaModFix/>
          </a:blip>
          <a:srcRect/>
          <a:stretch/>
        </p:blipFill>
        <p:spPr>
          <a:xfrm>
            <a:off x="6457950" y="533400"/>
            <a:ext cx="2305050" cy="566342"/>
          </a:xfrm>
          <a:prstGeom prst="rect">
            <a:avLst/>
          </a:prstGeom>
          <a:noFill/>
          <a:ln>
            <a:noFill/>
          </a:ln>
        </p:spPr>
      </p:pic>
      <p:sp>
        <p:nvSpPr>
          <p:cNvPr id="12" name="Google Shape;12;p1"/>
          <p:cNvSpPr txBox="1"/>
          <p:nvPr/>
        </p:nvSpPr>
        <p:spPr>
          <a:xfrm>
            <a:off x="6400800" y="1143000"/>
            <a:ext cx="2438400" cy="323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cmlibrary.org    |   #cmlibrary</a:t>
            </a:r>
            <a:endParaRPr sz="15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www.tumblebooklibrary.com/home.aspx" TargetMode="External"/><Relationship Id="rId3" Type="http://schemas.openxmlformats.org/officeDocument/2006/relationships/hyperlink" Target="http://www.nclive.org/" TargetMode="External"/><Relationship Id="rId7" Type="http://schemas.openxmlformats.org/officeDocument/2006/relationships/hyperlink" Target="http://www.teenhealthandwellness.com/" TargetMode="External"/><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hyperlink" Target="https://www.hoopladigital.com/login" TargetMode="External"/><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hyperlink" Target="http://lhh.tutor.com/?ProgramGUID=a612f323-a776-47ba-8c70-ee3788cae97c" TargetMode="External"/><Relationship Id="rId9" Type="http://schemas.openxmlformats.org/officeDocument/2006/relationships/hyperlink" Target="http://cmlibrary.freading.com/index" TargetMode="External"/><Relationship Id="rId1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hyperlink" Target="http://search.proquest.com/abicomplete/productfulldescdetail?accountid=1321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infoweb.newsbank.com/resources/search/nb?p=NewsBank&amp;t=pubname:CHOB" TargetMode="External"/><Relationship Id="rId4" Type="http://schemas.openxmlformats.org/officeDocument/2006/relationships/hyperlink" Target="http://go.galegroup.com/ps/start.do?p=STND&amp;u=plcmc_main&amp;authCount=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cmlibrary.org/onlin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library.biblioboard.com/anthologies/APPID-00000000643/the-san-francisco-earthquake?searchClickAcid=ACID-00000000004895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body" idx="1"/>
          </p:nvPr>
        </p:nvSpPr>
        <p:spPr>
          <a:xfrm>
            <a:off x="505000" y="2318400"/>
            <a:ext cx="5185800" cy="628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1400"/>
              <a:buFont typeface="Calibri"/>
              <a:buNone/>
            </a:pPr>
            <a:r>
              <a:rPr lang="en-US" sz="3800" b="1">
                <a:solidFill>
                  <a:schemeClr val="accent1"/>
                </a:solidFill>
                <a:latin typeface="Calibri"/>
                <a:ea typeface="Calibri"/>
                <a:cs typeface="Calibri"/>
                <a:sym typeface="Calibri"/>
              </a:rPr>
              <a:t>What can you borrow?</a:t>
            </a:r>
            <a:endParaRPr sz="3800" b="1">
              <a:solidFill>
                <a:schemeClr val="accent1"/>
              </a:solidFill>
              <a:latin typeface="Calibri"/>
              <a:ea typeface="Calibri"/>
              <a:cs typeface="Calibri"/>
              <a:sym typeface="Calibri"/>
            </a:endParaRPr>
          </a:p>
          <a:p>
            <a:pPr marL="342900" marR="0" lvl="0" indent="-190500" algn="l" rtl="0">
              <a:lnSpc>
                <a:spcPct val="100000"/>
              </a:lnSpc>
              <a:spcBef>
                <a:spcPts val="480"/>
              </a:spcBef>
              <a:spcAft>
                <a:spcPts val="0"/>
              </a:spcAft>
              <a:buClr>
                <a:srgbClr val="7F7F7F"/>
              </a:buClr>
              <a:buSzPts val="2400"/>
              <a:buFont typeface="Arial"/>
              <a:buNone/>
            </a:pPr>
            <a:endParaRPr sz="1200">
              <a:solidFill>
                <a:srgbClr val="7F7F7F"/>
              </a:solidFill>
              <a:latin typeface="Calibri"/>
              <a:ea typeface="Calibri"/>
              <a:cs typeface="Calibri"/>
              <a:sym typeface="Calibri"/>
            </a:endParaRPr>
          </a:p>
        </p:txBody>
      </p:sp>
      <p:sp>
        <p:nvSpPr>
          <p:cNvPr id="164" name="Google Shape;164;p28"/>
          <p:cNvSpPr txBox="1">
            <a:spLocks noGrp="1"/>
          </p:cNvSpPr>
          <p:nvPr>
            <p:ph type="title"/>
          </p:nvPr>
        </p:nvSpPr>
        <p:spPr>
          <a:xfrm>
            <a:off x="381000" y="715350"/>
            <a:ext cx="7172400" cy="1761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1400"/>
              <a:buFont typeface="Calibri"/>
              <a:buNone/>
            </a:pPr>
            <a:r>
              <a:rPr lang="en-US" sz="3800" b="1" i="0" u="none" strike="noStrike" cap="none">
                <a:solidFill>
                  <a:schemeClr val="accent1"/>
                </a:solidFill>
                <a:latin typeface="Calibri"/>
                <a:ea typeface="Calibri"/>
                <a:cs typeface="Calibri"/>
                <a:sym typeface="Calibri"/>
              </a:rPr>
              <a:t>What is ONE Access?</a:t>
            </a:r>
            <a:endParaRPr sz="3800">
              <a:solidFill>
                <a:schemeClr val="accent1"/>
              </a:solidFill>
              <a:latin typeface="Calibri"/>
              <a:ea typeface="Calibri"/>
              <a:cs typeface="Calibri"/>
              <a:sym typeface="Calibri"/>
            </a:endParaRPr>
          </a:p>
          <a:p>
            <a:pPr marL="457200" lvl="0" indent="0" algn="l" rtl="0">
              <a:spcBef>
                <a:spcPts val="0"/>
              </a:spcBef>
              <a:spcAft>
                <a:spcPts val="0"/>
              </a:spcAft>
              <a:buNone/>
            </a:pPr>
            <a:endParaRPr sz="1800">
              <a:solidFill>
                <a:srgbClr val="666666"/>
              </a:solidFill>
              <a:latin typeface="Calibri"/>
              <a:ea typeface="Calibri"/>
              <a:cs typeface="Calibri"/>
              <a:sym typeface="Calibri"/>
            </a:endParaRPr>
          </a:p>
          <a:p>
            <a:pPr marL="457200" lvl="0" indent="0" algn="l" rtl="0">
              <a:spcBef>
                <a:spcPts val="0"/>
              </a:spcBef>
              <a:spcAft>
                <a:spcPts val="0"/>
              </a:spcAft>
              <a:buNone/>
            </a:pPr>
            <a:r>
              <a:rPr lang="en-US" sz="2100" i="1">
                <a:solidFill>
                  <a:srgbClr val="CC0000"/>
                </a:solidFill>
                <a:latin typeface="Comic Sans MS"/>
                <a:ea typeface="Comic Sans MS"/>
                <a:cs typeface="Comic Sans MS"/>
                <a:sym typeface="Comic Sans MS"/>
              </a:rPr>
              <a:t>ONE Access is your KEY to the public library!</a:t>
            </a:r>
            <a:endParaRPr sz="2100" i="1">
              <a:solidFill>
                <a:srgbClr val="CC0000"/>
              </a:solidFill>
              <a:latin typeface="Comic Sans MS"/>
              <a:ea typeface="Comic Sans MS"/>
              <a:cs typeface="Comic Sans MS"/>
              <a:sym typeface="Comic Sans MS"/>
            </a:endParaRPr>
          </a:p>
          <a:p>
            <a:pPr marL="457200" lvl="0" indent="0" algn="l" rtl="0">
              <a:spcBef>
                <a:spcPts val="0"/>
              </a:spcBef>
              <a:spcAft>
                <a:spcPts val="0"/>
              </a:spcAft>
              <a:buNone/>
            </a:pPr>
            <a:r>
              <a:rPr lang="en-US" sz="2100" i="1">
                <a:solidFill>
                  <a:srgbClr val="CC0000"/>
                </a:solidFill>
                <a:latin typeface="Comic Sans MS"/>
                <a:ea typeface="Comic Sans MS"/>
                <a:cs typeface="Comic Sans MS"/>
                <a:sym typeface="Comic Sans MS"/>
              </a:rPr>
              <a:t>Your CMS ID# doubles as a public library card. </a:t>
            </a:r>
            <a:endParaRPr sz="2100" i="1">
              <a:solidFill>
                <a:srgbClr val="CC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B050"/>
              </a:buClr>
              <a:buSzPts val="1400"/>
              <a:buFont typeface="Calibri"/>
              <a:buNone/>
            </a:pPr>
            <a:endParaRPr sz="3400">
              <a:solidFill>
                <a:srgbClr val="00B05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400"/>
              <a:buFont typeface="Calibri"/>
              <a:buNone/>
            </a:pPr>
            <a:endParaRPr sz="3400">
              <a:solidFill>
                <a:srgbClr val="00B050"/>
              </a:solidFill>
              <a:latin typeface="Calibri"/>
              <a:ea typeface="Calibri"/>
              <a:cs typeface="Calibri"/>
              <a:sym typeface="Calibri"/>
            </a:endParaRPr>
          </a:p>
        </p:txBody>
      </p:sp>
      <p:sp>
        <p:nvSpPr>
          <p:cNvPr id="166" name="Google Shape;166;p28"/>
          <p:cNvSpPr txBox="1"/>
          <p:nvPr/>
        </p:nvSpPr>
        <p:spPr>
          <a:xfrm>
            <a:off x="381000" y="3087825"/>
            <a:ext cx="5185800" cy="24186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999999"/>
              </a:buClr>
              <a:buSzPts val="2400"/>
              <a:buFont typeface="Calibri"/>
              <a:buChar char="•"/>
            </a:pPr>
            <a:r>
              <a:rPr lang="en-US" sz="2400">
                <a:solidFill>
                  <a:srgbClr val="999999"/>
                </a:solidFill>
                <a:latin typeface="Calibri"/>
                <a:ea typeface="Calibri"/>
                <a:cs typeface="Calibri"/>
                <a:sym typeface="Calibri"/>
              </a:rPr>
              <a:t>Borrow up to 10 print or audio books </a:t>
            </a:r>
            <a:endParaRPr sz="2400">
              <a:solidFill>
                <a:srgbClr val="999999"/>
              </a:solidFill>
              <a:latin typeface="Calibri"/>
              <a:ea typeface="Calibri"/>
              <a:cs typeface="Calibri"/>
              <a:sym typeface="Calibri"/>
            </a:endParaRPr>
          </a:p>
          <a:p>
            <a:pPr marL="0" lvl="0" indent="0" algn="l" rtl="0">
              <a:spcBef>
                <a:spcPts val="0"/>
              </a:spcBef>
              <a:spcAft>
                <a:spcPts val="0"/>
              </a:spcAft>
              <a:buNone/>
            </a:pPr>
            <a:endParaRPr sz="1200">
              <a:solidFill>
                <a:srgbClr val="999999"/>
              </a:solidFill>
              <a:latin typeface="Calibri"/>
              <a:ea typeface="Calibri"/>
              <a:cs typeface="Calibri"/>
              <a:sym typeface="Calibri"/>
            </a:endParaRPr>
          </a:p>
          <a:p>
            <a:pPr marL="457200" lvl="0" indent="-381000" algn="l" rtl="0">
              <a:spcBef>
                <a:spcPts val="0"/>
              </a:spcBef>
              <a:spcAft>
                <a:spcPts val="0"/>
              </a:spcAft>
              <a:buClr>
                <a:srgbClr val="999999"/>
              </a:buClr>
              <a:buSzPts val="2400"/>
              <a:buFont typeface="Calibri"/>
              <a:buChar char="•"/>
            </a:pPr>
            <a:r>
              <a:rPr lang="en-US" sz="2400">
                <a:solidFill>
                  <a:srgbClr val="999999"/>
                </a:solidFill>
                <a:latin typeface="Calibri"/>
                <a:ea typeface="Calibri"/>
                <a:cs typeface="Calibri"/>
                <a:sym typeface="Calibri"/>
              </a:rPr>
              <a:t>Borrow digital materials such as e-books, e-audiobooks, magazines, music and video</a:t>
            </a:r>
            <a:endParaRPr sz="2400">
              <a:solidFill>
                <a:srgbClr val="999999"/>
              </a:solidFill>
              <a:latin typeface="Calibri"/>
              <a:ea typeface="Calibri"/>
              <a:cs typeface="Calibri"/>
              <a:sym typeface="Calibri"/>
            </a:endParaRPr>
          </a:p>
          <a:p>
            <a:pPr marL="0" lvl="0" indent="0" algn="l" rtl="0">
              <a:spcBef>
                <a:spcPts val="0"/>
              </a:spcBef>
              <a:spcAft>
                <a:spcPts val="0"/>
              </a:spcAft>
              <a:buNone/>
            </a:pPr>
            <a:endParaRPr sz="1200">
              <a:solidFill>
                <a:srgbClr val="999999"/>
              </a:solidFill>
              <a:latin typeface="Calibri"/>
              <a:ea typeface="Calibri"/>
              <a:cs typeface="Calibri"/>
              <a:sym typeface="Calibri"/>
            </a:endParaRPr>
          </a:p>
          <a:p>
            <a:pPr marL="457200" lvl="0" indent="-381000" algn="l" rtl="0">
              <a:spcBef>
                <a:spcPts val="0"/>
              </a:spcBef>
              <a:spcAft>
                <a:spcPts val="0"/>
              </a:spcAft>
              <a:buClr>
                <a:srgbClr val="999999"/>
              </a:buClr>
              <a:buSzPts val="2400"/>
              <a:buFont typeface="Calibri"/>
              <a:buChar char="•"/>
            </a:pPr>
            <a:r>
              <a:rPr lang="en-US" sz="2400">
                <a:solidFill>
                  <a:srgbClr val="999999"/>
                </a:solidFill>
                <a:latin typeface="Calibri"/>
                <a:ea typeface="Calibri"/>
                <a:cs typeface="Calibri"/>
                <a:sym typeface="Calibri"/>
              </a:rPr>
              <a:t>AND access subscription research databases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body" idx="1"/>
          </p:nvPr>
        </p:nvSpPr>
        <p:spPr>
          <a:xfrm>
            <a:off x="360950" y="1536100"/>
            <a:ext cx="8180100" cy="4534800"/>
          </a:xfrm>
          <a:prstGeom prst="rect">
            <a:avLst/>
          </a:prstGeom>
        </p:spPr>
        <p:txBody>
          <a:bodyPr spcFirstLastPara="1" wrap="square" lIns="91425" tIns="91425" rIns="91425" bIns="91425" anchor="t" anchorCtr="0">
            <a:noAutofit/>
          </a:bodyPr>
          <a:lstStyle/>
          <a:p>
            <a:pPr marL="457200" lvl="0" indent="-419100" algn="l" rtl="0">
              <a:spcBef>
                <a:spcPts val="640"/>
              </a:spcBef>
              <a:spcAft>
                <a:spcPts val="0"/>
              </a:spcAft>
              <a:buSzPts val="3000"/>
              <a:buAutoNum type="arabicPeriod"/>
            </a:pPr>
            <a:r>
              <a:rPr lang="en-US" sz="3000" dirty="0"/>
              <a:t>Click on </a:t>
            </a:r>
            <a:r>
              <a:rPr lang="en-US" sz="3000" dirty="0">
                <a:solidFill>
                  <a:srgbClr val="CC0000"/>
                </a:solidFill>
              </a:rPr>
              <a:t>One Access</a:t>
            </a:r>
            <a:r>
              <a:rPr lang="en-US" sz="3000" dirty="0"/>
              <a:t> on the CMS Student Portal</a:t>
            </a:r>
            <a:endParaRPr sz="3000" dirty="0"/>
          </a:p>
          <a:p>
            <a:pPr marL="457200" lvl="0" indent="-419100" algn="l" rtl="0">
              <a:spcBef>
                <a:spcPts val="0"/>
              </a:spcBef>
              <a:spcAft>
                <a:spcPts val="0"/>
              </a:spcAft>
              <a:buSzPts val="3000"/>
              <a:buAutoNum type="arabicPeriod"/>
            </a:pPr>
            <a:r>
              <a:rPr lang="en-US" sz="3000" dirty="0"/>
              <a:t>Click on the account icon</a:t>
            </a:r>
            <a:endParaRPr sz="3000" dirty="0"/>
          </a:p>
          <a:p>
            <a:pPr marL="0" lvl="0" indent="0" algn="l" rtl="0">
              <a:spcBef>
                <a:spcPts val="640"/>
              </a:spcBef>
              <a:spcAft>
                <a:spcPts val="0"/>
              </a:spcAft>
              <a:buNone/>
            </a:pPr>
            <a:endParaRPr sz="3000" dirty="0"/>
          </a:p>
          <a:p>
            <a:pPr marL="0" lvl="0" indent="0" algn="l" rtl="0">
              <a:spcBef>
                <a:spcPts val="640"/>
              </a:spcBef>
              <a:spcAft>
                <a:spcPts val="0"/>
              </a:spcAft>
              <a:buNone/>
            </a:pPr>
            <a:endParaRPr sz="3000" dirty="0"/>
          </a:p>
          <a:p>
            <a:pPr marL="0" lvl="0" indent="0" algn="l" rtl="0">
              <a:spcBef>
                <a:spcPts val="640"/>
              </a:spcBef>
              <a:spcAft>
                <a:spcPts val="0"/>
              </a:spcAft>
              <a:buNone/>
            </a:pPr>
            <a:endParaRPr sz="3000" dirty="0"/>
          </a:p>
          <a:p>
            <a:pPr marL="0" lvl="0" indent="0" algn="l" rtl="0">
              <a:spcBef>
                <a:spcPts val="640"/>
              </a:spcBef>
              <a:spcAft>
                <a:spcPts val="0"/>
              </a:spcAft>
              <a:buNone/>
            </a:pPr>
            <a:r>
              <a:rPr lang="en-US" sz="3000" dirty="0"/>
              <a:t>3. Enter your Student ID#</a:t>
            </a:r>
            <a:endParaRPr sz="3000" dirty="0"/>
          </a:p>
          <a:p>
            <a:pPr marL="0" lvl="0" indent="0" algn="l" rtl="0">
              <a:spcBef>
                <a:spcPts val="640"/>
              </a:spcBef>
              <a:spcAft>
                <a:spcPts val="0"/>
              </a:spcAft>
              <a:buNone/>
            </a:pPr>
            <a:r>
              <a:rPr lang="en-US" sz="3000" dirty="0"/>
              <a:t>4. Your PIN is the 4-digits of your </a:t>
            </a:r>
            <a:endParaRPr sz="3000" dirty="0"/>
          </a:p>
          <a:p>
            <a:pPr marL="0" lvl="0" indent="0" algn="l" rtl="0">
              <a:spcBef>
                <a:spcPts val="640"/>
              </a:spcBef>
              <a:spcAft>
                <a:spcPts val="0"/>
              </a:spcAft>
              <a:buNone/>
            </a:pPr>
            <a:r>
              <a:rPr lang="en-US" sz="3000" dirty="0"/>
              <a:t>     birth year</a:t>
            </a:r>
            <a:endParaRPr sz="3000" dirty="0"/>
          </a:p>
        </p:txBody>
      </p:sp>
      <p:sp>
        <p:nvSpPr>
          <p:cNvPr id="182" name="Google Shape;182;p30"/>
          <p:cNvSpPr txBox="1">
            <a:spLocks noGrp="1"/>
          </p:cNvSpPr>
          <p:nvPr>
            <p:ph type="title"/>
          </p:nvPr>
        </p:nvSpPr>
        <p:spPr>
          <a:xfrm>
            <a:off x="444200" y="430350"/>
            <a:ext cx="5400300" cy="92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chemeClr val="accent1"/>
                </a:solidFill>
                <a:latin typeface="Calibri"/>
                <a:ea typeface="Calibri"/>
                <a:cs typeface="Calibri"/>
                <a:sym typeface="Calibri"/>
              </a:rPr>
              <a:t>Let’s get started by logging into your public library account!</a:t>
            </a:r>
            <a:endParaRPr sz="3000" b="1">
              <a:solidFill>
                <a:schemeClr val="accent1"/>
              </a:solidFill>
              <a:latin typeface="Calibri"/>
              <a:ea typeface="Calibri"/>
              <a:cs typeface="Calibri"/>
              <a:sym typeface="Calibri"/>
            </a:endParaRPr>
          </a:p>
        </p:txBody>
      </p:sp>
      <p:pic>
        <p:nvPicPr>
          <p:cNvPr id="185" name="Google Shape;185;p30"/>
          <p:cNvPicPr preferRelativeResize="0"/>
          <p:nvPr/>
        </p:nvPicPr>
        <p:blipFill rotWithShape="1">
          <a:blip r:embed="rId3">
            <a:alphaModFix/>
          </a:blip>
          <a:srcRect l="20799" t="30144" r="60830" b="35692"/>
          <a:stretch/>
        </p:blipFill>
        <p:spPr>
          <a:xfrm>
            <a:off x="6494500" y="4510525"/>
            <a:ext cx="1679774" cy="1757176"/>
          </a:xfrm>
          <a:prstGeom prst="rect">
            <a:avLst/>
          </a:prstGeom>
          <a:noFill/>
          <a:ln>
            <a:noFill/>
          </a:ln>
        </p:spPr>
      </p:pic>
      <p:cxnSp>
        <p:nvCxnSpPr>
          <p:cNvPr id="186" name="Google Shape;186;p30"/>
          <p:cNvCxnSpPr/>
          <p:nvPr/>
        </p:nvCxnSpPr>
        <p:spPr>
          <a:xfrm>
            <a:off x="4466025" y="4647700"/>
            <a:ext cx="1892400" cy="166500"/>
          </a:xfrm>
          <a:prstGeom prst="straightConnector1">
            <a:avLst/>
          </a:prstGeom>
          <a:noFill/>
          <a:ln w="76200" cap="flat" cmpd="sng">
            <a:solidFill>
              <a:srgbClr val="9900FF"/>
            </a:solidFill>
            <a:prstDash val="solid"/>
            <a:round/>
            <a:headEnd type="none" w="med" len="med"/>
            <a:tailEnd type="triangle" w="med" len="med"/>
          </a:ln>
        </p:spPr>
      </p:cxnSp>
      <p:cxnSp>
        <p:nvCxnSpPr>
          <p:cNvPr id="187" name="Google Shape;187;p30"/>
          <p:cNvCxnSpPr>
            <a:endCxn id="185" idx="1"/>
          </p:cNvCxnSpPr>
          <p:nvPr/>
        </p:nvCxnSpPr>
        <p:spPr>
          <a:xfrm rot="10800000" flipH="1">
            <a:off x="1998400" y="5389113"/>
            <a:ext cx="4496100" cy="15600"/>
          </a:xfrm>
          <a:prstGeom prst="straightConnector1">
            <a:avLst/>
          </a:prstGeom>
          <a:noFill/>
          <a:ln w="76200" cap="flat" cmpd="sng">
            <a:solidFill>
              <a:srgbClr val="9900FF"/>
            </a:solidFill>
            <a:prstDash val="solid"/>
            <a:round/>
            <a:headEnd type="none" w="med" len="med"/>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457200" y="1600200"/>
            <a:ext cx="8229600" cy="149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a:t>For your Democracy Project, take a look at</a:t>
            </a:r>
            <a:endParaRPr sz="3000"/>
          </a:p>
          <a:p>
            <a:pPr marL="0" lvl="0" indent="0" algn="l" rtl="0">
              <a:spcBef>
                <a:spcPts val="0"/>
              </a:spcBef>
              <a:spcAft>
                <a:spcPts val="0"/>
              </a:spcAft>
              <a:buNone/>
            </a:pPr>
            <a:endParaRPr sz="2400" b="1"/>
          </a:p>
          <a:p>
            <a:pPr marL="0" lvl="0" indent="0" algn="l" rtl="0">
              <a:spcBef>
                <a:spcPts val="0"/>
              </a:spcBef>
              <a:spcAft>
                <a:spcPts val="0"/>
              </a:spcAft>
              <a:buNone/>
            </a:pPr>
            <a:r>
              <a:rPr lang="en-US" sz="3000" b="1"/>
              <a:t>                  SIRS Knowledge Source</a:t>
            </a:r>
            <a:endParaRPr sz="3000" b="1"/>
          </a:p>
        </p:txBody>
      </p:sp>
      <p:pic>
        <p:nvPicPr>
          <p:cNvPr id="207" name="Google Shape;207;p32"/>
          <p:cNvPicPr preferRelativeResize="0"/>
          <p:nvPr/>
        </p:nvPicPr>
        <p:blipFill rotWithShape="1">
          <a:blip r:embed="rId3">
            <a:alphaModFix/>
          </a:blip>
          <a:srcRect l="20042" t="45611" r="35918" b="34359"/>
          <a:stretch/>
        </p:blipFill>
        <p:spPr>
          <a:xfrm>
            <a:off x="1908152" y="3164075"/>
            <a:ext cx="6864950" cy="1756126"/>
          </a:xfrm>
          <a:prstGeom prst="rect">
            <a:avLst/>
          </a:prstGeom>
          <a:noFill/>
          <a:ln>
            <a:noFill/>
          </a:ln>
        </p:spPr>
      </p:pic>
      <p:cxnSp>
        <p:nvCxnSpPr>
          <p:cNvPr id="208" name="Google Shape;208;p32"/>
          <p:cNvCxnSpPr/>
          <p:nvPr/>
        </p:nvCxnSpPr>
        <p:spPr>
          <a:xfrm rot="10800000" flipH="1">
            <a:off x="620700" y="4237575"/>
            <a:ext cx="1649100" cy="16500"/>
          </a:xfrm>
          <a:prstGeom prst="straightConnector1">
            <a:avLst/>
          </a:prstGeom>
          <a:noFill/>
          <a:ln w="76200" cap="flat" cmpd="sng">
            <a:solidFill>
              <a:srgbClr val="9900FF"/>
            </a:solidFill>
            <a:prstDash val="solid"/>
            <a:round/>
            <a:headEnd type="none" w="med" len="med"/>
            <a:tailEnd type="triangle" w="med" len="med"/>
          </a:ln>
        </p:spPr>
      </p:cxnSp>
      <p:cxnSp>
        <p:nvCxnSpPr>
          <p:cNvPr id="209" name="Google Shape;209;p32"/>
          <p:cNvCxnSpPr/>
          <p:nvPr/>
        </p:nvCxnSpPr>
        <p:spPr>
          <a:xfrm rot="10800000">
            <a:off x="6797425" y="4314600"/>
            <a:ext cx="30300" cy="1498800"/>
          </a:xfrm>
          <a:prstGeom prst="straightConnector1">
            <a:avLst/>
          </a:prstGeom>
          <a:noFill/>
          <a:ln w="76200" cap="flat" cmpd="sng">
            <a:solidFill>
              <a:srgbClr val="9900FF"/>
            </a:solidFill>
            <a:prstDash val="solid"/>
            <a:round/>
            <a:headEnd type="none" w="med" len="med"/>
            <a:tailEnd type="triangle" w="med" len="med"/>
          </a:ln>
        </p:spPr>
      </p:cxnSp>
      <p:sp>
        <p:nvSpPr>
          <p:cNvPr id="210" name="Google Shape;210;p32"/>
          <p:cNvSpPr txBox="1"/>
          <p:nvPr/>
        </p:nvSpPr>
        <p:spPr>
          <a:xfrm>
            <a:off x="1544175" y="5646875"/>
            <a:ext cx="6540000" cy="65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666666"/>
                </a:solidFill>
              </a:rPr>
              <a:t>The list of Resources is arranged in alphabetical order; you will need to scroll down the list of databases until you find </a:t>
            </a:r>
            <a:r>
              <a:rPr lang="en-US" b="1">
                <a:solidFill>
                  <a:srgbClr val="666666"/>
                </a:solidFill>
              </a:rPr>
              <a:t>SIRS Knowledge Source</a:t>
            </a:r>
            <a:r>
              <a:rPr lang="en-US">
                <a:solidFill>
                  <a:srgbClr val="666666"/>
                </a:solidFill>
              </a:rPr>
              <a:t>.</a:t>
            </a:r>
            <a:endParaRPr>
              <a:solidFill>
                <a:srgbClr val="66666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body" idx="1"/>
          </p:nvPr>
        </p:nvSpPr>
        <p:spPr>
          <a:xfrm>
            <a:off x="3485750" y="3145275"/>
            <a:ext cx="4750200" cy="30270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endParaRPr/>
          </a:p>
        </p:txBody>
      </p:sp>
      <p:sp>
        <p:nvSpPr>
          <p:cNvPr id="217" name="Google Shape;217;p33"/>
          <p:cNvSpPr txBox="1">
            <a:spLocks noGrp="1"/>
          </p:cNvSpPr>
          <p:nvPr>
            <p:ph type="title"/>
          </p:nvPr>
        </p:nvSpPr>
        <p:spPr>
          <a:xfrm>
            <a:off x="457200" y="578800"/>
            <a:ext cx="8229600" cy="83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a:t>Another source to consider</a:t>
            </a:r>
            <a:endParaRPr sz="3000"/>
          </a:p>
        </p:txBody>
      </p:sp>
      <p:pic>
        <p:nvPicPr>
          <p:cNvPr id="218" name="Google Shape;218;p33"/>
          <p:cNvPicPr preferRelativeResize="0"/>
          <p:nvPr/>
        </p:nvPicPr>
        <p:blipFill rotWithShape="1">
          <a:blip r:embed="rId3">
            <a:alphaModFix/>
          </a:blip>
          <a:srcRect l="22695" t="15794" r="27305" b="3826"/>
          <a:stretch/>
        </p:blipFill>
        <p:spPr>
          <a:xfrm>
            <a:off x="1702325" y="1938400"/>
            <a:ext cx="4572000" cy="41342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8"/>
          <p:cNvSpPr txBox="1">
            <a:spLocks noGrp="1"/>
          </p:cNvSpPr>
          <p:nvPr>
            <p:ph type="body" idx="1"/>
          </p:nvPr>
        </p:nvSpPr>
        <p:spPr>
          <a:xfrm>
            <a:off x="457200" y="1600200"/>
            <a:ext cx="8229600" cy="41657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400"/>
              <a:buFont typeface="Arial"/>
              <a:buNone/>
            </a:pPr>
            <a:r>
              <a:rPr lang="en-US" sz="2600" b="0" i="0" u="none" strike="noStrike" cap="none">
                <a:solidFill>
                  <a:srgbClr val="7F7F7F"/>
                </a:solidFill>
                <a:latin typeface="Calibri"/>
                <a:ea typeface="Calibri"/>
                <a:cs typeface="Calibri"/>
                <a:sym typeface="Calibri"/>
              </a:rPr>
              <a:t>Over 50 online databases via </a:t>
            </a:r>
            <a:r>
              <a:rPr lang="en-US" sz="2600" b="0" i="0" u="sng" strike="noStrike" cap="none">
                <a:solidFill>
                  <a:schemeClr val="hlink"/>
                </a:solidFill>
                <a:latin typeface="Calibri"/>
                <a:ea typeface="Calibri"/>
                <a:cs typeface="Calibri"/>
                <a:sym typeface="Calibri"/>
                <a:hlinkClick r:id="rId3"/>
              </a:rPr>
              <a:t>NC Live </a:t>
            </a:r>
            <a:r>
              <a:rPr lang="en-US" sz="2600" b="0" i="0" u="none" strike="noStrike" cap="none">
                <a:solidFill>
                  <a:srgbClr val="7F7F7F"/>
                </a:solidFill>
                <a:latin typeface="Calibri"/>
                <a:ea typeface="Calibri"/>
                <a:cs typeface="Calibri"/>
                <a:sym typeface="Calibri"/>
              </a:rPr>
              <a:t>for students to use for homework and projects</a:t>
            </a:r>
            <a:endParaRPr/>
          </a:p>
          <a:p>
            <a:pPr marL="0" marR="0" lvl="0" indent="0" algn="ctr" rtl="0">
              <a:lnSpc>
                <a:spcPct val="100000"/>
              </a:lnSpc>
              <a:spcBef>
                <a:spcPts val="440"/>
              </a:spcBef>
              <a:spcAft>
                <a:spcPts val="0"/>
              </a:spcAft>
              <a:buClr>
                <a:srgbClr val="7F7F7F"/>
              </a:buClr>
              <a:buSzPts val="1400"/>
              <a:buFont typeface="Arial"/>
              <a:buNone/>
            </a:pPr>
            <a:endParaRPr sz="2200" b="0" i="0" u="none" strike="noStrike" cap="none">
              <a:solidFill>
                <a:srgbClr val="7F7F7F"/>
              </a:solidFill>
              <a:latin typeface="Calibri"/>
              <a:ea typeface="Calibri"/>
              <a:cs typeface="Calibri"/>
              <a:sym typeface="Calibri"/>
            </a:endParaRPr>
          </a:p>
          <a:p>
            <a:pPr marL="0" marR="0" lvl="0" indent="0" algn="l" rtl="0">
              <a:lnSpc>
                <a:spcPct val="100000"/>
              </a:lnSpc>
              <a:spcBef>
                <a:spcPts val="400"/>
              </a:spcBef>
              <a:spcAft>
                <a:spcPts val="0"/>
              </a:spcAft>
              <a:buClr>
                <a:srgbClr val="7F7F7F"/>
              </a:buClr>
              <a:buSzPts val="1400"/>
              <a:buFont typeface="Arial"/>
              <a:buNone/>
            </a:pPr>
            <a:endParaRPr sz="2000" b="0" i="0" u="none" strike="noStrike" cap="none">
              <a:solidFill>
                <a:srgbClr val="7F7F7F"/>
              </a:solidFill>
              <a:latin typeface="Calibri"/>
              <a:ea typeface="Calibri"/>
              <a:cs typeface="Calibri"/>
              <a:sym typeface="Calibri"/>
            </a:endParaRPr>
          </a:p>
        </p:txBody>
      </p:sp>
      <p:sp>
        <p:nvSpPr>
          <p:cNvPr id="253" name="Google Shape;253;p38"/>
          <p:cNvSpPr txBox="1">
            <a:spLocks noGrp="1"/>
          </p:cNvSpPr>
          <p:nvPr>
            <p:ph type="title"/>
          </p:nvPr>
        </p:nvSpPr>
        <p:spPr>
          <a:xfrm>
            <a:off x="228600" y="574711"/>
            <a:ext cx="8229600" cy="6853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3"/>
              </a:buClr>
              <a:buSzPts val="1400"/>
              <a:buFont typeface="Calibri"/>
              <a:buNone/>
            </a:pPr>
            <a:r>
              <a:rPr lang="en-US" sz="3600" b="1" i="0" u="none" strike="noStrike" cap="none">
                <a:solidFill>
                  <a:schemeClr val="accent3"/>
                </a:solidFill>
                <a:latin typeface="Calibri"/>
                <a:ea typeface="Calibri"/>
                <a:cs typeface="Calibri"/>
                <a:sym typeface="Calibri"/>
              </a:rPr>
              <a:t>What resources are available?</a:t>
            </a:r>
            <a:r>
              <a:rPr lang="en-US" sz="3600" b="0" i="0" u="none" strike="noStrike" cap="none">
                <a:solidFill>
                  <a:srgbClr val="007299"/>
                </a:solidFill>
                <a:latin typeface="Calibri"/>
                <a:ea typeface="Calibri"/>
                <a:cs typeface="Calibri"/>
                <a:sym typeface="Calibri"/>
              </a:rPr>
              <a:t/>
            </a:r>
            <a:br>
              <a:rPr lang="en-US" sz="3600" b="0" i="0" u="none" strike="noStrike" cap="none">
                <a:solidFill>
                  <a:srgbClr val="007299"/>
                </a:solidFill>
                <a:latin typeface="Calibri"/>
                <a:ea typeface="Calibri"/>
                <a:cs typeface="Calibri"/>
                <a:sym typeface="Calibri"/>
              </a:rPr>
            </a:br>
            <a:r>
              <a:rPr lang="en-US" sz="3950" b="0" i="0" u="none" strike="noStrike" cap="none">
                <a:solidFill>
                  <a:srgbClr val="007299"/>
                </a:solidFill>
                <a:latin typeface="Calibri"/>
                <a:ea typeface="Calibri"/>
                <a:cs typeface="Calibri"/>
                <a:sym typeface="Calibri"/>
              </a:rPr>
              <a:t> </a:t>
            </a:r>
            <a:endParaRPr sz="3950" b="0" i="0" u="none" strike="noStrike" cap="none">
              <a:solidFill>
                <a:srgbClr val="007299"/>
              </a:solidFill>
              <a:latin typeface="Calibri"/>
              <a:ea typeface="Calibri"/>
              <a:cs typeface="Calibri"/>
              <a:sym typeface="Calibri"/>
            </a:endParaRPr>
          </a:p>
        </p:txBody>
      </p:sp>
      <p:pic>
        <p:nvPicPr>
          <p:cNvPr id="254" name="Google Shape;254;p38">
            <a:hlinkClick r:id="rId4"/>
          </p:cNvPr>
          <p:cNvPicPr preferRelativeResize="0"/>
          <p:nvPr/>
        </p:nvPicPr>
        <p:blipFill rotWithShape="1">
          <a:blip r:embed="rId5">
            <a:alphaModFix/>
          </a:blip>
          <a:srcRect l="25000" t="48056" r="57810" b="33752"/>
          <a:stretch/>
        </p:blipFill>
        <p:spPr>
          <a:xfrm>
            <a:off x="3352800" y="3276271"/>
            <a:ext cx="1767533" cy="1169238"/>
          </a:xfrm>
          <a:prstGeom prst="rect">
            <a:avLst/>
          </a:prstGeom>
          <a:noFill/>
          <a:ln>
            <a:noFill/>
          </a:ln>
        </p:spPr>
      </p:pic>
      <p:pic>
        <p:nvPicPr>
          <p:cNvPr id="255" name="Google Shape;255;p38"/>
          <p:cNvPicPr preferRelativeResize="0"/>
          <p:nvPr/>
        </p:nvPicPr>
        <p:blipFill rotWithShape="1">
          <a:blip r:embed="rId6">
            <a:alphaModFix/>
          </a:blip>
          <a:srcRect l="19177" t="39634" r="52056" b="25846"/>
          <a:stretch/>
        </p:blipFill>
        <p:spPr>
          <a:xfrm>
            <a:off x="725995" y="3117778"/>
            <a:ext cx="1600200" cy="1200151"/>
          </a:xfrm>
          <a:prstGeom prst="rect">
            <a:avLst/>
          </a:prstGeom>
          <a:noFill/>
          <a:ln>
            <a:noFill/>
          </a:ln>
        </p:spPr>
      </p:pic>
      <p:pic>
        <p:nvPicPr>
          <p:cNvPr id="256" name="Google Shape;256;p38">
            <a:hlinkClick r:id="rId7"/>
          </p:cNvPr>
          <p:cNvPicPr preferRelativeResize="0"/>
          <p:nvPr/>
        </p:nvPicPr>
        <p:blipFill rotWithShape="1">
          <a:blip r:embed="rId8">
            <a:alphaModFix/>
          </a:blip>
          <a:srcRect l="15958" t="52279" r="49846" b="37995"/>
          <a:stretch/>
        </p:blipFill>
        <p:spPr>
          <a:xfrm>
            <a:off x="5160020" y="5062353"/>
            <a:ext cx="2781300" cy="494453"/>
          </a:xfrm>
          <a:prstGeom prst="rect">
            <a:avLst/>
          </a:prstGeom>
          <a:noFill/>
          <a:ln>
            <a:noFill/>
          </a:ln>
        </p:spPr>
      </p:pic>
      <p:pic>
        <p:nvPicPr>
          <p:cNvPr id="257" name="Google Shape;257;p38">
            <a:hlinkClick r:id="rId9"/>
          </p:cNvPr>
          <p:cNvPicPr preferRelativeResize="0"/>
          <p:nvPr/>
        </p:nvPicPr>
        <p:blipFill rotWithShape="1">
          <a:blip r:embed="rId10">
            <a:alphaModFix/>
          </a:blip>
          <a:srcRect l="18092" t="52361" r="51050" b="37763"/>
          <a:stretch/>
        </p:blipFill>
        <p:spPr>
          <a:xfrm>
            <a:off x="5348586" y="2592392"/>
            <a:ext cx="2511483" cy="502297"/>
          </a:xfrm>
          <a:prstGeom prst="rect">
            <a:avLst/>
          </a:prstGeom>
          <a:noFill/>
          <a:ln>
            <a:noFill/>
          </a:ln>
        </p:spPr>
      </p:pic>
      <p:pic>
        <p:nvPicPr>
          <p:cNvPr id="258" name="Google Shape;258;p38">
            <a:hlinkClick r:id="rId11"/>
          </p:cNvPr>
          <p:cNvPicPr preferRelativeResize="0"/>
          <p:nvPr/>
        </p:nvPicPr>
        <p:blipFill rotWithShape="1">
          <a:blip r:embed="rId12">
            <a:alphaModFix/>
          </a:blip>
          <a:srcRect l="11284" t="45832" r="45312" b="30555"/>
          <a:stretch/>
        </p:blipFill>
        <p:spPr>
          <a:xfrm>
            <a:off x="457200" y="4698929"/>
            <a:ext cx="2137791" cy="726849"/>
          </a:xfrm>
          <a:prstGeom prst="rect">
            <a:avLst/>
          </a:prstGeom>
          <a:noFill/>
          <a:ln>
            <a:noFill/>
          </a:ln>
        </p:spPr>
      </p:pic>
      <p:pic>
        <p:nvPicPr>
          <p:cNvPr id="259" name="Google Shape;259;p38" descr="http://attleborolibrary.org/wp-content/uploads/2013/06/TumbleBooks.jpg">
            <a:hlinkClick r:id="rId13"/>
          </p:cNvPr>
          <p:cNvPicPr preferRelativeResize="0"/>
          <p:nvPr/>
        </p:nvPicPr>
        <p:blipFill rotWithShape="1">
          <a:blip r:embed="rId14">
            <a:alphaModFix/>
          </a:blip>
          <a:srcRect/>
          <a:stretch/>
        </p:blipFill>
        <p:spPr>
          <a:xfrm>
            <a:off x="6136874" y="3670414"/>
            <a:ext cx="1673225" cy="755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9"/>
          <p:cNvSpPr txBox="1">
            <a:spLocks noGrp="1"/>
          </p:cNvSpPr>
          <p:nvPr>
            <p:ph type="body" idx="1"/>
          </p:nvPr>
        </p:nvSpPr>
        <p:spPr>
          <a:xfrm>
            <a:off x="185596" y="1524000"/>
            <a:ext cx="8458200" cy="4114800"/>
          </a:xfrm>
          <a:prstGeom prst="rect">
            <a:avLst/>
          </a:prstGeom>
          <a:noFill/>
          <a:ln>
            <a:noFill/>
          </a:ln>
        </p:spPr>
        <p:txBody>
          <a:bodyPr spcFirstLastPara="1" wrap="square" lIns="91425" tIns="45700" rIns="91425" bIns="45700" anchor="t" anchorCtr="0">
            <a:noAutofit/>
          </a:bodyPr>
          <a:lstStyle/>
          <a:p>
            <a:pPr marL="742950" marR="0" lvl="1" indent="-285750" algn="l" rtl="0">
              <a:lnSpc>
                <a:spcPct val="100000"/>
              </a:lnSpc>
              <a:spcBef>
                <a:spcPts val="0"/>
              </a:spcBef>
              <a:spcAft>
                <a:spcPts val="0"/>
              </a:spcAft>
              <a:buClr>
                <a:schemeClr val="dk1"/>
              </a:buClr>
              <a:buSzPts val="2800"/>
              <a:buFont typeface="Arial"/>
              <a:buChar char="•"/>
            </a:pPr>
            <a:r>
              <a:rPr lang="en-US" sz="2800" b="0" i="0" u="sng" strike="noStrike" cap="none">
                <a:solidFill>
                  <a:schemeClr val="hlink"/>
                </a:solidFill>
                <a:latin typeface="Calibri"/>
                <a:ea typeface="Calibri"/>
                <a:cs typeface="Calibri"/>
                <a:sym typeface="Calibri"/>
                <a:hlinkClick r:id="rId3"/>
              </a:rPr>
              <a:t>ProQuest Newsstand</a:t>
            </a:r>
            <a:endParaRPr sz="2800" b="0" i="0" u="none" strike="noStrike" cap="none">
              <a:solidFill>
                <a:schemeClr val="dk1"/>
              </a:solidFill>
              <a:latin typeface="Calibri"/>
              <a:ea typeface="Calibri"/>
              <a:cs typeface="Calibri"/>
              <a:sym typeface="Calibri"/>
            </a:endParaRPr>
          </a:p>
          <a:p>
            <a:pPr marL="457200" marR="0" lvl="1" indent="0" algn="l" rtl="0">
              <a:lnSpc>
                <a:spcPct val="100000"/>
              </a:lnSpc>
              <a:spcBef>
                <a:spcPts val="360"/>
              </a:spcBef>
              <a:spcAft>
                <a:spcPts val="0"/>
              </a:spcAft>
              <a:buClr>
                <a:srgbClr val="7F7F7F"/>
              </a:buClr>
              <a:buSzPts val="1400"/>
              <a:buFont typeface="Arial"/>
              <a:buNone/>
            </a:pPr>
            <a:r>
              <a:rPr lang="en-US" sz="1800" b="0" i="0" u="none" strike="noStrike" cap="none">
                <a:solidFill>
                  <a:srgbClr val="7F7F7F"/>
                </a:solidFill>
                <a:latin typeface="Calibri"/>
                <a:ea typeface="Calibri"/>
                <a:cs typeface="Calibri"/>
                <a:sym typeface="Calibri"/>
              </a:rPr>
              <a:t>Access to the full text of over 1300 newspapers, news websites and blogs from leading publishers throughout the world. New York Times, Wall Street Journal, Chicago Tribune, Washington Post, USA Today, Los Angeles Times, Boston Globe, The Guardian and many other national and regional titles. </a:t>
            </a:r>
            <a:endParaRPr/>
          </a:p>
          <a:p>
            <a:pPr marL="742950" marR="0" lvl="1" indent="-196850" algn="l" rtl="0">
              <a:lnSpc>
                <a:spcPct val="100000"/>
              </a:lnSpc>
              <a:spcBef>
                <a:spcPts val="280"/>
              </a:spcBef>
              <a:spcAft>
                <a:spcPts val="0"/>
              </a:spcAft>
              <a:buClr>
                <a:schemeClr val="dk1"/>
              </a:buClr>
              <a:buSzPts val="1400"/>
              <a:buFont typeface="Arial"/>
              <a:buNone/>
            </a:pPr>
            <a:endParaRPr sz="1400" b="0" i="0" u="none" strike="noStrike" cap="none">
              <a:solidFill>
                <a:srgbClr val="7F7F7F"/>
              </a:solidFill>
              <a:latin typeface="Calibri"/>
              <a:ea typeface="Calibri"/>
              <a:cs typeface="Calibri"/>
              <a:sym typeface="Calibri"/>
            </a:endParaRPr>
          </a:p>
          <a:p>
            <a:pPr marL="742950" marR="0" lvl="1" indent="-285750" algn="l" rtl="0">
              <a:lnSpc>
                <a:spcPct val="100000"/>
              </a:lnSpc>
              <a:spcBef>
                <a:spcPts val="560"/>
              </a:spcBef>
              <a:spcAft>
                <a:spcPts val="0"/>
              </a:spcAft>
              <a:buClr>
                <a:schemeClr val="dk1"/>
              </a:buClr>
              <a:buSzPts val="2800"/>
              <a:buFont typeface="Arial"/>
              <a:buChar char="•"/>
            </a:pPr>
            <a:r>
              <a:rPr lang="en-US" sz="2800" b="0" i="0" u="sng" strike="noStrike" cap="none">
                <a:solidFill>
                  <a:schemeClr val="hlink"/>
                </a:solidFill>
                <a:latin typeface="Calibri"/>
                <a:ea typeface="Calibri"/>
                <a:cs typeface="Calibri"/>
                <a:sym typeface="Calibri"/>
                <a:hlinkClick r:id="rId4"/>
              </a:rPr>
              <a:t>InfoTrac Newsstand</a:t>
            </a:r>
            <a:endParaRPr sz="2800" b="0" i="0" u="none" strike="noStrike" cap="none">
              <a:solidFill>
                <a:schemeClr val="dk1"/>
              </a:solidFill>
              <a:latin typeface="Calibri"/>
              <a:ea typeface="Calibri"/>
              <a:cs typeface="Calibri"/>
              <a:sym typeface="Calibri"/>
            </a:endParaRPr>
          </a:p>
          <a:p>
            <a:pPr marL="457200" marR="0" lvl="1" indent="0" algn="l" rtl="0">
              <a:lnSpc>
                <a:spcPct val="100000"/>
              </a:lnSpc>
              <a:spcBef>
                <a:spcPts val="360"/>
              </a:spcBef>
              <a:spcAft>
                <a:spcPts val="0"/>
              </a:spcAft>
              <a:buClr>
                <a:schemeClr val="dk1"/>
              </a:buClr>
              <a:buSzPts val="1400"/>
              <a:buFont typeface="Arial"/>
              <a:buNone/>
            </a:pPr>
            <a:r>
              <a:rPr lang="en-US" sz="1800" b="0" i="0" u="none" strike="noStrike" cap="none">
                <a:solidFill>
                  <a:schemeClr val="dk1"/>
                </a:solidFill>
                <a:latin typeface="Calibri"/>
                <a:ea typeface="Calibri"/>
                <a:cs typeface="Calibri"/>
                <a:sym typeface="Calibri"/>
              </a:rPr>
              <a:t>InfoTrac Newsstand provides access to full-text newspapers and allows users to search articles instantly by title, headline, date, newspaper section, or other fields.</a:t>
            </a:r>
            <a:endParaRPr/>
          </a:p>
          <a:p>
            <a:pPr marL="742950" marR="0" lvl="1" indent="-285750" algn="l" rtl="0">
              <a:lnSpc>
                <a:spcPct val="100000"/>
              </a:lnSpc>
              <a:spcBef>
                <a:spcPts val="560"/>
              </a:spcBef>
              <a:spcAft>
                <a:spcPts val="0"/>
              </a:spcAft>
              <a:buClr>
                <a:schemeClr val="dk1"/>
              </a:buClr>
              <a:buSzPts val="2800"/>
              <a:buFont typeface="Arial"/>
              <a:buChar char="•"/>
            </a:pPr>
            <a:r>
              <a:rPr lang="en-US" sz="2800" b="0" i="0" u="sng" strike="noStrike" cap="none">
                <a:solidFill>
                  <a:schemeClr val="hlink"/>
                </a:solidFill>
                <a:latin typeface="Calibri"/>
                <a:ea typeface="Calibri"/>
                <a:cs typeface="Calibri"/>
                <a:sym typeface="Calibri"/>
                <a:hlinkClick r:id="rId5"/>
              </a:rPr>
              <a:t>Charlotte Observer</a:t>
            </a:r>
            <a:endParaRPr sz="2800" b="0" i="0" u="none" strike="noStrike" cap="none">
              <a:solidFill>
                <a:schemeClr val="dk1"/>
              </a:solidFill>
              <a:latin typeface="Calibri"/>
              <a:ea typeface="Calibri"/>
              <a:cs typeface="Calibri"/>
              <a:sym typeface="Calibri"/>
            </a:endParaRPr>
          </a:p>
          <a:p>
            <a:pPr marL="457200" marR="0" lvl="1" indent="0" algn="l" rtl="0">
              <a:lnSpc>
                <a:spcPct val="100000"/>
              </a:lnSpc>
              <a:spcBef>
                <a:spcPts val="360"/>
              </a:spcBef>
              <a:spcAft>
                <a:spcPts val="0"/>
              </a:spcAft>
              <a:buClr>
                <a:schemeClr val="dk1"/>
              </a:buClr>
              <a:buSzPts val="1400"/>
              <a:buFont typeface="Arial"/>
              <a:buNone/>
            </a:pPr>
            <a:r>
              <a:rPr lang="en-US" sz="1800" b="0" i="0" u="none" strike="noStrike" cap="none">
                <a:solidFill>
                  <a:schemeClr val="dk1"/>
                </a:solidFill>
                <a:latin typeface="Calibri"/>
                <a:ea typeface="Calibri"/>
                <a:cs typeface="Calibri"/>
                <a:sym typeface="Calibri"/>
              </a:rPr>
              <a:t>Provides local, regional, national, and international news coverage. </a:t>
            </a:r>
            <a:endParaRPr/>
          </a:p>
        </p:txBody>
      </p:sp>
      <p:sp>
        <p:nvSpPr>
          <p:cNvPr id="266" name="Google Shape;266;p39"/>
          <p:cNvSpPr txBox="1">
            <a:spLocks noGrp="1"/>
          </p:cNvSpPr>
          <p:nvPr>
            <p:ph type="title"/>
          </p:nvPr>
        </p:nvSpPr>
        <p:spPr>
          <a:xfrm>
            <a:off x="381000" y="554758"/>
            <a:ext cx="8229600" cy="83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4400" b="0" i="0" u="none" strike="noStrike" cap="none">
                <a:solidFill>
                  <a:schemeClr val="dk1"/>
                </a:solidFill>
                <a:latin typeface="Calibri"/>
                <a:ea typeface="Calibri"/>
                <a:cs typeface="Calibri"/>
                <a:sym typeface="Calibri"/>
              </a:rPr>
              <a:t>Newspapers</a:t>
            </a:r>
            <a:endParaRPr sz="4400" b="0" i="0" u="none" strike="noStrike" cap="none">
              <a:solidFill>
                <a:schemeClr val="dk1"/>
              </a:solidFill>
              <a:latin typeface="Calibri"/>
              <a:ea typeface="Calibri"/>
              <a:cs typeface="Calibri"/>
              <a:sym typeface="Calibri"/>
            </a:endParaRPr>
          </a:p>
        </p:txBody>
      </p:sp>
      <p:pic>
        <p:nvPicPr>
          <p:cNvPr id="267" name="Google Shape;267;p39"/>
          <p:cNvPicPr preferRelativeResize="0"/>
          <p:nvPr/>
        </p:nvPicPr>
        <p:blipFill rotWithShape="1">
          <a:blip r:embed="rId6">
            <a:alphaModFix/>
          </a:blip>
          <a:srcRect/>
          <a:stretch/>
        </p:blipFill>
        <p:spPr>
          <a:xfrm>
            <a:off x="2590800" y="5922242"/>
            <a:ext cx="3450635" cy="4999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0"/>
          <p:cNvSpPr txBox="1">
            <a:spLocks noGrp="1"/>
          </p:cNvSpPr>
          <p:nvPr>
            <p:ph type="body" idx="1"/>
          </p:nvPr>
        </p:nvSpPr>
        <p:spPr>
          <a:xfrm>
            <a:off x="457200" y="1447801"/>
            <a:ext cx="5334000" cy="4419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F7F7F"/>
              </a:buClr>
              <a:buSzPts val="2800"/>
              <a:buFont typeface="Arial"/>
              <a:buChar char="•"/>
            </a:pPr>
            <a:r>
              <a:rPr lang="en-US" sz="2800" b="0" i="0" u="none" strike="noStrike" cap="none">
                <a:solidFill>
                  <a:srgbClr val="7F7F7F"/>
                </a:solidFill>
                <a:latin typeface="Calibri"/>
                <a:ea typeface="Calibri"/>
                <a:cs typeface="Calibri"/>
                <a:sym typeface="Calibri"/>
              </a:rPr>
              <a:t>Access via </a:t>
            </a:r>
            <a:r>
              <a:rPr lang="en-US" sz="2800" b="0" i="0" u="sng" strike="noStrike" cap="none">
                <a:solidFill>
                  <a:schemeClr val="hlink"/>
                </a:solidFill>
                <a:latin typeface="Calibri"/>
                <a:ea typeface="Calibri"/>
                <a:cs typeface="Calibri"/>
                <a:sym typeface="Calibri"/>
                <a:hlinkClick r:id="rId3"/>
              </a:rPr>
              <a:t>NC Live Homegrown </a:t>
            </a:r>
            <a:r>
              <a:rPr lang="en-US" sz="2800" b="0" i="0" u="none" strike="noStrike" cap="none">
                <a:solidFill>
                  <a:srgbClr val="7F7F7F"/>
                </a:solidFill>
                <a:latin typeface="Calibri"/>
                <a:ea typeface="Calibri"/>
                <a:cs typeface="Calibri"/>
                <a:sym typeface="Calibri"/>
              </a:rPr>
              <a:t>link</a:t>
            </a:r>
            <a:endParaRPr/>
          </a:p>
          <a:p>
            <a:pPr marL="342900" marR="0" lvl="0" indent="-342900" algn="l" rtl="0">
              <a:lnSpc>
                <a:spcPct val="100000"/>
              </a:lnSpc>
              <a:spcBef>
                <a:spcPts val="560"/>
              </a:spcBef>
              <a:spcAft>
                <a:spcPts val="0"/>
              </a:spcAft>
              <a:buClr>
                <a:srgbClr val="7F7F7F"/>
              </a:buClr>
              <a:buSzPts val="2800"/>
              <a:buFont typeface="Arial"/>
              <a:buChar char="•"/>
            </a:pPr>
            <a:r>
              <a:rPr lang="en-US" sz="2800" b="0" i="0" u="none" strike="noStrike" cap="none">
                <a:solidFill>
                  <a:srgbClr val="7F7F7F"/>
                </a:solidFill>
                <a:latin typeface="Calibri"/>
                <a:ea typeface="Calibri"/>
                <a:cs typeface="Calibri"/>
                <a:sym typeface="Calibri"/>
              </a:rPr>
              <a:t>Uses BiblioBoards curation software to create collections.</a:t>
            </a:r>
            <a:endParaRPr/>
          </a:p>
          <a:p>
            <a:pPr marL="342900" marR="0" lvl="0" indent="-342900" algn="l" rtl="0">
              <a:lnSpc>
                <a:spcPct val="100000"/>
              </a:lnSpc>
              <a:spcBef>
                <a:spcPts val="560"/>
              </a:spcBef>
              <a:spcAft>
                <a:spcPts val="0"/>
              </a:spcAft>
              <a:buClr>
                <a:srgbClr val="7F7F7F"/>
              </a:buClr>
              <a:buSzPts val="2800"/>
              <a:buFont typeface="Arial"/>
              <a:buChar char="•"/>
            </a:pPr>
            <a:r>
              <a:rPr lang="en-US" sz="2800" b="0" i="0" u="none" strike="noStrike" cap="none">
                <a:solidFill>
                  <a:srgbClr val="7F7F7F"/>
                </a:solidFill>
                <a:latin typeface="Calibri"/>
                <a:ea typeface="Calibri"/>
                <a:cs typeface="Calibri"/>
                <a:sym typeface="Calibri"/>
              </a:rPr>
              <a:t>From “Categories” row to scroll to “History” section.</a:t>
            </a:r>
            <a:endParaRPr/>
          </a:p>
          <a:p>
            <a:pPr marL="342900" marR="0" lvl="0" indent="-342900" algn="l" rtl="0">
              <a:lnSpc>
                <a:spcPct val="100000"/>
              </a:lnSpc>
              <a:spcBef>
                <a:spcPts val="560"/>
              </a:spcBef>
              <a:spcAft>
                <a:spcPts val="0"/>
              </a:spcAft>
              <a:buClr>
                <a:srgbClr val="7F7F7F"/>
              </a:buClr>
              <a:buSzPts val="2800"/>
              <a:buFont typeface="Arial"/>
              <a:buChar char="•"/>
            </a:pPr>
            <a:r>
              <a:rPr lang="en-US" sz="2800" b="0" i="0" u="none" strike="noStrike" cap="none">
                <a:solidFill>
                  <a:srgbClr val="7F7F7F"/>
                </a:solidFill>
                <a:latin typeface="Calibri"/>
                <a:ea typeface="Calibri"/>
                <a:cs typeface="Calibri"/>
                <a:sym typeface="Calibri"/>
              </a:rPr>
              <a:t>Information on variety of World and </a:t>
            </a:r>
            <a:r>
              <a:rPr lang="en-US" sz="2800" b="0" i="0" u="sng" strike="noStrike" cap="none">
                <a:solidFill>
                  <a:schemeClr val="hlink"/>
                </a:solidFill>
                <a:latin typeface="Calibri"/>
                <a:ea typeface="Calibri"/>
                <a:cs typeface="Calibri"/>
                <a:sym typeface="Calibri"/>
                <a:hlinkClick r:id="rId4"/>
              </a:rPr>
              <a:t>American History</a:t>
            </a:r>
            <a:r>
              <a:rPr lang="en-US" sz="2800" b="0" i="0" u="none" strike="noStrike" cap="none">
                <a:solidFill>
                  <a:srgbClr val="7F7F7F"/>
                </a:solidFill>
                <a:latin typeface="Calibri"/>
                <a:ea typeface="Calibri"/>
                <a:cs typeface="Calibri"/>
                <a:sym typeface="Calibri"/>
              </a:rPr>
              <a:t> topics with primary documents and more. </a:t>
            </a:r>
            <a:endParaRPr sz="2800" b="0" i="0" u="none" strike="noStrike" cap="none">
              <a:solidFill>
                <a:srgbClr val="7F7F7F"/>
              </a:solidFill>
              <a:latin typeface="Calibri"/>
              <a:ea typeface="Calibri"/>
              <a:cs typeface="Calibri"/>
              <a:sym typeface="Calibri"/>
            </a:endParaRPr>
          </a:p>
        </p:txBody>
      </p:sp>
      <p:sp>
        <p:nvSpPr>
          <p:cNvPr id="273" name="Google Shape;273;p40"/>
          <p:cNvSpPr txBox="1">
            <a:spLocks noGrp="1"/>
          </p:cNvSpPr>
          <p:nvPr>
            <p:ph type="title"/>
          </p:nvPr>
        </p:nvSpPr>
        <p:spPr>
          <a:xfrm>
            <a:off x="457200" y="533400"/>
            <a:ext cx="8229600" cy="83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3600" b="0" i="0" u="none" strike="noStrike" cap="none">
                <a:solidFill>
                  <a:schemeClr val="dk1"/>
                </a:solidFill>
                <a:latin typeface="Calibri"/>
                <a:ea typeface="Calibri"/>
                <a:cs typeface="Calibri"/>
                <a:sym typeface="Calibri"/>
              </a:rPr>
              <a:t>Primary Source Documents</a:t>
            </a:r>
            <a:endParaRPr sz="36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ML_PPT_PresentationTemplate">
  <a:themeElements>
    <a:clrScheme name="Charlotte Mecklenburg Library">
      <a:dk1>
        <a:srgbClr val="7F7F7F"/>
      </a:dk1>
      <a:lt1>
        <a:srgbClr val="FFFFFF"/>
      </a:lt1>
      <a:dk2>
        <a:srgbClr val="7F7F7F"/>
      </a:dk2>
      <a:lt2>
        <a:srgbClr val="FFFFFF"/>
      </a:lt2>
      <a:accent1>
        <a:srgbClr val="33CCFF"/>
      </a:accent1>
      <a:accent2>
        <a:srgbClr val="0066FF"/>
      </a:accent2>
      <a:accent3>
        <a:srgbClr val="5FAD25"/>
      </a:accent3>
      <a:accent4>
        <a:srgbClr val="FF5050"/>
      </a:accent4>
      <a:accent5>
        <a:srgbClr val="FF6600"/>
      </a:accent5>
      <a:accent6>
        <a:srgbClr val="F79646"/>
      </a:accent6>
      <a:hlink>
        <a:srgbClr val="0066FF"/>
      </a:hlink>
      <a:folHlink>
        <a:srgbClr val="5F00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347</Words>
  <Application>Microsoft Office PowerPoint</Application>
  <PresentationFormat>On-screen Show (4:3)</PresentationFormat>
  <Paragraphs>45</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Arial</vt:lpstr>
      <vt:lpstr>Comic Sans MS</vt:lpstr>
      <vt:lpstr>CML_PPT_PresentationTemplate</vt:lpstr>
      <vt:lpstr>What is ONE Access?  ONE Access is your KEY to the public library! Your CMS ID# doubles as a public library card.   </vt:lpstr>
      <vt:lpstr>Let’s get started by logging into your public library account!</vt:lpstr>
      <vt:lpstr>For your Democracy Project, take a look at                    SIRS Knowledge Source</vt:lpstr>
      <vt:lpstr>Another source to consider</vt:lpstr>
      <vt:lpstr>What resources are available?  </vt:lpstr>
      <vt:lpstr>Newspapers</vt:lpstr>
      <vt:lpstr>Primary Source Documents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Access</dc:title>
  <dc:creator>McClintock, Shane</dc:creator>
  <cp:lastModifiedBy>McClintock, Shane</cp:lastModifiedBy>
  <cp:revision>3</cp:revision>
  <dcterms:modified xsi:type="dcterms:W3CDTF">2019-04-07T22:53:52Z</dcterms:modified>
</cp:coreProperties>
</file>