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Architects Daughter" panose="020B0604020202020204" charset="0"/>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4" d="100"/>
          <a:sy n="114"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d9a3dc8a83870b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d9a3dc8a83870b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4d9a3dc8a83870b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4d9a3dc8a83870b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d9a3dc8a83870b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d9a3dc8a83870b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4d9a3dc8a83870b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4d9a3dc8a83870b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4d9a3dc8a83870b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4d9a3dc8a83870b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BEE2FF">
            <a:alpha val="7846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22675" y="445025"/>
            <a:ext cx="8509500" cy="823800"/>
          </a:xfrm>
          <a:prstGeom prst="rect">
            <a:avLst/>
          </a:prstGeom>
          <a:solidFill>
            <a:schemeClr val="lt2"/>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4500">
                <a:solidFill>
                  <a:srgbClr val="FF0000"/>
                </a:solidFill>
                <a:latin typeface="Architects Daughter"/>
                <a:ea typeface="Architects Daughter"/>
                <a:cs typeface="Architects Daughter"/>
                <a:sym typeface="Architects Daughter"/>
              </a:rPr>
              <a:t>EDUCATION</a:t>
            </a:r>
            <a:endParaRPr sz="4500">
              <a:solidFill>
                <a:srgbClr val="FF0000"/>
              </a:solidFill>
              <a:latin typeface="Architects Daughter"/>
              <a:ea typeface="Architects Daughter"/>
              <a:cs typeface="Architects Daughter"/>
              <a:sym typeface="Architects Daughter"/>
            </a:endParaRPr>
          </a:p>
        </p:txBody>
      </p:sp>
      <p:sp>
        <p:nvSpPr>
          <p:cNvPr id="55" name="Google Shape;55;p13"/>
          <p:cNvSpPr txBox="1">
            <a:spLocks noGrp="1"/>
          </p:cNvSpPr>
          <p:nvPr>
            <p:ph type="body" idx="1"/>
          </p:nvPr>
        </p:nvSpPr>
        <p:spPr>
          <a:xfrm>
            <a:off x="4145425" y="1268775"/>
            <a:ext cx="4894800" cy="370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300"/>
              <a:t>Most people did not believe education was important. Government was supposed to to improve things, but it did not follow through with laws already in place. There were no public schools, only academies (private schools). Children were needed at home and on the farm.</a:t>
            </a:r>
            <a:endParaRPr sz="2300"/>
          </a:p>
        </p:txBody>
      </p:sp>
      <p:pic>
        <p:nvPicPr>
          <p:cNvPr id="56" name="Google Shape;56;p13"/>
          <p:cNvPicPr preferRelativeResize="0"/>
          <p:nvPr/>
        </p:nvPicPr>
        <p:blipFill>
          <a:blip r:embed="rId3">
            <a:alphaModFix/>
          </a:blip>
          <a:stretch>
            <a:fillRect/>
          </a:stretch>
        </p:blipFill>
        <p:spPr>
          <a:xfrm>
            <a:off x="141220" y="1843050"/>
            <a:ext cx="3840125" cy="25594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180475"/>
            <a:ext cx="8520600" cy="837300"/>
          </a:xfrm>
          <a:prstGeom prst="rect">
            <a:avLst/>
          </a:prstGeom>
          <a:solidFill>
            <a:srgbClr val="F3F3F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4500">
                <a:solidFill>
                  <a:schemeClr val="accent5"/>
                </a:solidFill>
                <a:latin typeface="Architects Daughter"/>
                <a:ea typeface="Architects Daughter"/>
                <a:cs typeface="Architects Daughter"/>
                <a:sym typeface="Architects Daughter"/>
              </a:rPr>
              <a:t>ISOLATION</a:t>
            </a:r>
            <a:endParaRPr sz="4500">
              <a:solidFill>
                <a:schemeClr val="accent5"/>
              </a:solidFill>
              <a:latin typeface="Architects Daughter"/>
              <a:ea typeface="Architects Daughter"/>
              <a:cs typeface="Architects Daughter"/>
              <a:sym typeface="Architects Daughter"/>
            </a:endParaRPr>
          </a:p>
        </p:txBody>
      </p:sp>
      <p:sp>
        <p:nvSpPr>
          <p:cNvPr id="62" name="Google Shape;62;p14"/>
          <p:cNvSpPr txBox="1">
            <a:spLocks noGrp="1"/>
          </p:cNvSpPr>
          <p:nvPr>
            <p:ph type="body" idx="1"/>
          </p:nvPr>
        </p:nvSpPr>
        <p:spPr>
          <a:xfrm>
            <a:off x="311700" y="1152475"/>
            <a:ext cx="5162700" cy="374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People did not live close together. There are few roads. People want individualism--they want only to deal with own concerns--did not want people telling them what to do. </a:t>
            </a:r>
            <a:endParaRPr sz="3000"/>
          </a:p>
          <a:p>
            <a:pPr marL="0" lvl="0" indent="0" algn="l" rtl="0">
              <a:spcBef>
                <a:spcPts val="1600"/>
              </a:spcBef>
              <a:spcAft>
                <a:spcPts val="1600"/>
              </a:spcAft>
              <a:buNone/>
            </a:pPr>
            <a:endParaRPr sz="3300"/>
          </a:p>
        </p:txBody>
      </p:sp>
      <p:pic>
        <p:nvPicPr>
          <p:cNvPr id="63" name="Google Shape;63;p14"/>
          <p:cNvPicPr preferRelativeResize="0"/>
          <p:nvPr/>
        </p:nvPicPr>
        <p:blipFill>
          <a:blip r:embed="rId3">
            <a:alphaModFix/>
          </a:blip>
          <a:stretch>
            <a:fillRect/>
          </a:stretch>
        </p:blipFill>
        <p:spPr>
          <a:xfrm>
            <a:off x="5359528" y="1406150"/>
            <a:ext cx="3627701" cy="27207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155173"/>
            <a:ext cx="8520600" cy="780000"/>
          </a:xfrm>
          <a:prstGeom prst="rect">
            <a:avLst/>
          </a:prstGeom>
          <a:solidFill>
            <a:srgbClr val="F3F3F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4400">
                <a:solidFill>
                  <a:srgbClr val="9900FF"/>
                </a:solidFill>
                <a:latin typeface="Architects Daughter"/>
                <a:ea typeface="Architects Daughter"/>
                <a:cs typeface="Architects Daughter"/>
                <a:sym typeface="Architects Daughter"/>
              </a:rPr>
              <a:t>Farm Conditions</a:t>
            </a:r>
            <a:endParaRPr sz="4400">
              <a:solidFill>
                <a:srgbClr val="9900FF"/>
              </a:solidFill>
              <a:latin typeface="Architects Daughter"/>
              <a:ea typeface="Architects Daughter"/>
              <a:cs typeface="Architects Daughter"/>
              <a:sym typeface="Architects Daughter"/>
            </a:endParaRPr>
          </a:p>
        </p:txBody>
      </p:sp>
      <p:sp>
        <p:nvSpPr>
          <p:cNvPr id="69" name="Google Shape;69;p15"/>
          <p:cNvSpPr txBox="1">
            <a:spLocks noGrp="1"/>
          </p:cNvSpPr>
          <p:nvPr>
            <p:ph type="body" idx="1"/>
          </p:nvPr>
        </p:nvSpPr>
        <p:spPr>
          <a:xfrm>
            <a:off x="3828225" y="1152475"/>
            <a:ext cx="50040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700"/>
              <a:t>Farm conditions were poor. No attempts to make improvements. Serious lack of transportation and communication. Between 1815 and 1850 ⅓ of the population moved out of the state. </a:t>
            </a:r>
            <a:endParaRPr sz="2700"/>
          </a:p>
        </p:txBody>
      </p:sp>
      <p:pic>
        <p:nvPicPr>
          <p:cNvPr id="70" name="Google Shape;70;p15"/>
          <p:cNvPicPr preferRelativeResize="0"/>
          <p:nvPr/>
        </p:nvPicPr>
        <p:blipFill>
          <a:blip r:embed="rId3">
            <a:alphaModFix/>
          </a:blip>
          <a:stretch>
            <a:fillRect/>
          </a:stretch>
        </p:blipFill>
        <p:spPr>
          <a:xfrm>
            <a:off x="246651" y="1067800"/>
            <a:ext cx="3259176" cy="32745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138775"/>
            <a:ext cx="8520600" cy="758100"/>
          </a:xfrm>
          <a:prstGeom prst="rect">
            <a:avLst/>
          </a:prstGeom>
          <a:solidFill>
            <a:srgbClr val="F3F3F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4400">
                <a:latin typeface="Architects Daughter"/>
                <a:ea typeface="Architects Daughter"/>
                <a:cs typeface="Architects Daughter"/>
                <a:sym typeface="Architects Daughter"/>
              </a:rPr>
              <a:t>Bad Government</a:t>
            </a:r>
            <a:endParaRPr sz="4500">
              <a:solidFill>
                <a:srgbClr val="0000FF"/>
              </a:solidFill>
              <a:latin typeface="Architects Daughter"/>
              <a:ea typeface="Architects Daughter"/>
              <a:cs typeface="Architects Daughter"/>
              <a:sym typeface="Architects Daughter"/>
            </a:endParaRPr>
          </a:p>
        </p:txBody>
      </p:sp>
      <p:sp>
        <p:nvSpPr>
          <p:cNvPr id="76" name="Google Shape;76;p16"/>
          <p:cNvSpPr txBox="1">
            <a:spLocks noGrp="1"/>
          </p:cNvSpPr>
          <p:nvPr>
            <p:ph type="body" idx="1"/>
          </p:nvPr>
        </p:nvSpPr>
        <p:spPr>
          <a:xfrm>
            <a:off x="311700" y="1152475"/>
            <a:ext cx="8520600" cy="1740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900"/>
              <a:t>Representation in the state government was by county. Most counties are in the Eastern part of the state, therefore the East rules the government. Not fair! </a:t>
            </a:r>
            <a:endParaRPr sz="2900"/>
          </a:p>
        </p:txBody>
      </p:sp>
      <p:pic>
        <p:nvPicPr>
          <p:cNvPr id="77" name="Google Shape;77;p16"/>
          <p:cNvPicPr preferRelativeResize="0"/>
          <p:nvPr/>
        </p:nvPicPr>
        <p:blipFill>
          <a:blip r:embed="rId3">
            <a:alphaModFix/>
          </a:blip>
          <a:stretch>
            <a:fillRect/>
          </a:stretch>
        </p:blipFill>
        <p:spPr>
          <a:xfrm>
            <a:off x="2253206" y="2831833"/>
            <a:ext cx="5293875" cy="2155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88275" y="160654"/>
            <a:ext cx="8520600" cy="840000"/>
          </a:xfrm>
          <a:prstGeom prst="rect">
            <a:avLst/>
          </a:prstGeom>
          <a:solidFill>
            <a:srgbClr val="F3F3F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4400">
                <a:solidFill>
                  <a:srgbClr val="38761D"/>
                </a:solidFill>
                <a:latin typeface="Architects Daughter"/>
                <a:ea typeface="Architects Daughter"/>
                <a:cs typeface="Architects Daughter"/>
                <a:sym typeface="Architects Daughter"/>
              </a:rPr>
              <a:t>Economy</a:t>
            </a:r>
            <a:endParaRPr sz="4400">
              <a:solidFill>
                <a:srgbClr val="38761D"/>
              </a:solidFill>
              <a:latin typeface="Architects Daughter"/>
              <a:ea typeface="Architects Daughter"/>
              <a:cs typeface="Architects Daughter"/>
              <a:sym typeface="Architects Daughter"/>
            </a:endParaRPr>
          </a:p>
        </p:txBody>
      </p:sp>
      <p:sp>
        <p:nvSpPr>
          <p:cNvPr id="83" name="Google Shape;83;p17"/>
          <p:cNvSpPr txBox="1">
            <a:spLocks noGrp="1"/>
          </p:cNvSpPr>
          <p:nvPr>
            <p:ph type="body" idx="1"/>
          </p:nvPr>
        </p:nvSpPr>
        <p:spPr>
          <a:xfrm>
            <a:off x="388275" y="1070450"/>
            <a:ext cx="46104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The cotton gin picks seeds out of cotton. This invention allowed slaves to produce 50% more cotton which means more slaves and more cotton. NC becomes an agricultural state with ¼ of the population as slaves. Land owners invest money in slavery rather than industry.</a:t>
            </a:r>
            <a:endParaRPr sz="2400"/>
          </a:p>
        </p:txBody>
      </p:sp>
      <p:pic>
        <p:nvPicPr>
          <p:cNvPr id="84" name="Google Shape;84;p17"/>
          <p:cNvPicPr preferRelativeResize="0"/>
          <p:nvPr/>
        </p:nvPicPr>
        <p:blipFill>
          <a:blip r:embed="rId3">
            <a:alphaModFix/>
          </a:blip>
          <a:stretch>
            <a:fillRect/>
          </a:stretch>
        </p:blipFill>
        <p:spPr>
          <a:xfrm>
            <a:off x="5419199" y="1590438"/>
            <a:ext cx="3489675" cy="23764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Words>
  <Application>Microsoft Office PowerPoint</Application>
  <PresentationFormat>On-screen Show (16:9)</PresentationFormat>
  <Paragraphs>10</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Architects Daughter</vt:lpstr>
      <vt:lpstr>Arial</vt:lpstr>
      <vt:lpstr>Simple Light</vt:lpstr>
      <vt:lpstr>EDUCATION</vt:lpstr>
      <vt:lpstr>ISOLATION</vt:lpstr>
      <vt:lpstr>Farm Conditions</vt:lpstr>
      <vt:lpstr>Bad Government</vt:lpstr>
      <vt:lpstr>Economy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dc:title>
  <dc:creator>McClintock, Shane</dc:creator>
  <cp:lastModifiedBy>McClintock, Shane</cp:lastModifiedBy>
  <cp:revision>1</cp:revision>
  <dcterms:modified xsi:type="dcterms:W3CDTF">2018-11-02T14:57:24Z</dcterms:modified>
</cp:coreProperties>
</file>