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8" r:id="rId3"/>
    <p:sldId id="260" r:id="rId4"/>
    <p:sldId id="269" r:id="rId5"/>
    <p:sldId id="257" r:id="rId6"/>
    <p:sldId id="262" r:id="rId7"/>
    <p:sldId id="259" r:id="rId8"/>
    <p:sldId id="261"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D12DEFD-ED69-429D-BB91-44DC0365804F}" type="datetimeFigureOut">
              <a:rPr lang="en-US" smtClean="0"/>
              <a:pPr/>
              <a:t>11/2/2018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B9FCA74-1ACC-4FA5-B31B-70DACB677EB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12DEFD-ED69-429D-BB91-44DC0365804F}"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FCA74-1ACC-4FA5-B31B-70DACB677E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12DEFD-ED69-429D-BB91-44DC0365804F}"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FCA74-1ACC-4FA5-B31B-70DACB677E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12DEFD-ED69-429D-BB91-44DC0365804F}"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FCA74-1ACC-4FA5-B31B-70DACB677EB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12DEFD-ED69-429D-BB91-44DC0365804F}" type="datetimeFigureOut">
              <a:rPr lang="en-US" smtClean="0"/>
              <a:pPr/>
              <a:t>11/2/2018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B9FCA74-1ACC-4FA5-B31B-70DACB677E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12DEFD-ED69-429D-BB91-44DC0365804F}"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FCA74-1ACC-4FA5-B31B-70DACB677EBE}"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D12DEFD-ED69-429D-BB91-44DC0365804F}"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9FCA74-1ACC-4FA5-B31B-70DACB677EB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12DEFD-ED69-429D-BB91-44DC0365804F}"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9FCA74-1ACC-4FA5-B31B-70DACB677E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2DEFD-ED69-429D-BB91-44DC0365804F}"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9FCA74-1ACC-4FA5-B31B-70DACB677E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12DEFD-ED69-429D-BB91-44DC0365804F}"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FCA74-1ACC-4FA5-B31B-70DACB677EBE}"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12DEFD-ED69-429D-BB91-44DC0365804F}" type="datetimeFigureOut">
              <a:rPr lang="en-US" smtClean="0"/>
              <a:pPr/>
              <a:t>11/2/2018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B9FCA74-1ACC-4FA5-B31B-70DACB677EBE}"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D12DEFD-ED69-429D-BB91-44DC0365804F}" type="datetimeFigureOut">
              <a:rPr lang="en-US" smtClean="0"/>
              <a:pPr/>
              <a:t>11/2/2018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B9FCA74-1ACC-4FA5-B31B-70DACB677E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sonofthesouth.net/texas/westward-expansion-map.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en.wikipedia.org/wiki/File:Map_of_the_Great_Plains.p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hyperlink" Target="http://library.thinkquest.org/6400/travel.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fHSBZx3upP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America expands west!</a:t>
            </a:r>
            <a:endParaRPr lang="en-US" dirty="0"/>
          </a:p>
        </p:txBody>
      </p:sp>
      <p:sp>
        <p:nvSpPr>
          <p:cNvPr id="2" name="Title 1"/>
          <p:cNvSpPr>
            <a:spLocks noGrp="1"/>
          </p:cNvSpPr>
          <p:nvPr>
            <p:ph type="ctrTitle"/>
          </p:nvPr>
        </p:nvSpPr>
        <p:spPr/>
        <p:txBody>
          <a:bodyPr/>
          <a:lstStyle/>
          <a:p>
            <a:r>
              <a:rPr lang="en-US" dirty="0" smtClean="0"/>
              <a:t>Westward Expansion! </a:t>
            </a:r>
            <a:endParaRPr lang="en-US" dirty="0"/>
          </a:p>
        </p:txBody>
      </p:sp>
      <p:pic>
        <p:nvPicPr>
          <p:cNvPr id="102411" name="Picture 11" descr="C:\Documents and Settings\lbullock\Local Settings\Temporary Internet Files\Content.IE5\KCJKC2N5\MC900149882[1].wmf"/>
          <p:cNvPicPr>
            <a:picLocks noChangeAspect="1" noChangeArrowheads="1"/>
          </p:cNvPicPr>
          <p:nvPr/>
        </p:nvPicPr>
        <p:blipFill>
          <a:blip r:embed="rId2" cstate="print"/>
          <a:srcRect/>
          <a:stretch>
            <a:fillRect/>
          </a:stretch>
        </p:blipFill>
        <p:spPr bwMode="auto">
          <a:xfrm>
            <a:off x="3124200" y="4038600"/>
            <a:ext cx="3236913" cy="21717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it…</a:t>
            </a:r>
            <a:endParaRPr lang="en-US" dirty="0"/>
          </a:p>
        </p:txBody>
      </p:sp>
      <p:sp>
        <p:nvSpPr>
          <p:cNvPr id="3" name="Content Placeholder 2"/>
          <p:cNvSpPr>
            <a:spLocks noGrp="1"/>
          </p:cNvSpPr>
          <p:nvPr>
            <p:ph sz="quarter" idx="1"/>
          </p:nvPr>
        </p:nvSpPr>
        <p:spPr/>
        <p:txBody>
          <a:bodyPr>
            <a:noAutofit/>
          </a:bodyPr>
          <a:lstStyle/>
          <a:p>
            <a:r>
              <a:rPr lang="en-US" sz="3600" dirty="0" smtClean="0"/>
              <a:t>If your family was moving across to country to a place where there was NOTHING in the place where you were moving…no houses or stores or anything…what ten things would you definitely pack and why?</a:t>
            </a:r>
          </a:p>
          <a:p>
            <a:endParaRPr lang="en-US" sz="3600" dirty="0" smtClean="0"/>
          </a:p>
          <a:p>
            <a:r>
              <a:rPr lang="en-US" sz="3600" dirty="0" smtClean="0"/>
              <a:t>What qualities do you think a pioneer should have? List three and explain.</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1253"/>
            <a:ext cx="7315200" cy="685800"/>
          </a:xfrm>
        </p:spPr>
        <p:txBody>
          <a:bodyPr>
            <a:normAutofit fontScale="90000"/>
          </a:bodyPr>
          <a:lstStyle/>
          <a:p>
            <a:r>
              <a:rPr lang="en-US" dirty="0" smtClean="0"/>
              <a:t>Manifest Destiny</a:t>
            </a:r>
            <a:endParaRPr lang="en-US" dirty="0"/>
          </a:p>
        </p:txBody>
      </p:sp>
      <p:pic>
        <p:nvPicPr>
          <p:cNvPr id="5" name="Content Placeholder 4" descr="manifestdestiny.jpg"/>
          <p:cNvPicPr>
            <a:picLocks noGrp="1" noChangeAspect="1"/>
          </p:cNvPicPr>
          <p:nvPr>
            <p:ph sz="quarter" idx="1"/>
          </p:nvPr>
        </p:nvPicPr>
        <p:blipFill>
          <a:blip r:embed="rId2">
            <a:extLst>
              <a:ext uri="{28A0092B-C50C-407E-A947-70E740481C1C}">
                <a14:useLocalDpi xmlns:a14="http://schemas.microsoft.com/office/drawing/2010/main" val="0"/>
              </a:ext>
            </a:extLst>
          </a:blip>
          <a:srcRect t="5559" b="5559"/>
          <a:stretch>
            <a:fillRect/>
          </a:stretch>
        </p:blipFill>
        <p:spPr>
          <a:xfrm>
            <a:off x="381000" y="767053"/>
            <a:ext cx="8458200" cy="578614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Manifest Destiny</a:t>
            </a:r>
            <a:endParaRPr lang="en-US" dirty="0"/>
          </a:p>
        </p:txBody>
      </p:sp>
      <p:sp>
        <p:nvSpPr>
          <p:cNvPr id="3" name="Content Placeholder 2"/>
          <p:cNvSpPr>
            <a:spLocks noGrp="1"/>
          </p:cNvSpPr>
          <p:nvPr>
            <p:ph idx="1"/>
          </p:nvPr>
        </p:nvSpPr>
        <p:spPr/>
        <p:txBody>
          <a:bodyPr/>
          <a:lstStyle/>
          <a:p>
            <a:r>
              <a:rPr lang="en-US" dirty="0" smtClean="0"/>
              <a:t>The belief that it was natural and the “obvious fate” of the United States to expand and take over territories west of the Mississippi River, all the way to the Pacific </a:t>
            </a:r>
            <a:r>
              <a:rPr lang="en-US" smtClean="0"/>
              <a:t>Ocean.</a:t>
            </a:r>
            <a:endParaRPr lang="en-US" dirty="0" smtClean="0"/>
          </a:p>
          <a:p>
            <a:endParaRPr lang="en-US" dirty="0"/>
          </a:p>
          <a:p>
            <a:endParaRPr lang="en-US" dirty="0" smtClean="0"/>
          </a:p>
          <a:p>
            <a:pPr marL="114300" indent="0">
              <a:buNone/>
            </a:pPr>
            <a:endParaRPr lang="en-US" dirty="0"/>
          </a:p>
        </p:txBody>
      </p:sp>
      <p:pic>
        <p:nvPicPr>
          <p:cNvPr id="4" name="Picture 3" descr="manifestdestin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2533" y="2683932"/>
            <a:ext cx="5554133" cy="397451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08173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772400" cy="1143000"/>
          </a:xfrm>
        </p:spPr>
        <p:txBody>
          <a:bodyPr/>
          <a:lstStyle/>
          <a:p>
            <a:r>
              <a:rPr lang="en-US" dirty="0" smtClean="0"/>
              <a:t>Before and after…</a:t>
            </a:r>
            <a:endParaRPr lang="en-US" dirty="0"/>
          </a:p>
        </p:txBody>
      </p:sp>
      <p:sp>
        <p:nvSpPr>
          <p:cNvPr id="3" name="Content Placeholder 2"/>
          <p:cNvSpPr>
            <a:spLocks noGrp="1"/>
          </p:cNvSpPr>
          <p:nvPr>
            <p:ph sz="quarter" idx="1"/>
          </p:nvPr>
        </p:nvSpPr>
        <p:spPr/>
        <p:txBody>
          <a:bodyPr/>
          <a:lstStyle/>
          <a:p>
            <a:endParaRPr lang="en-US" dirty="0"/>
          </a:p>
        </p:txBody>
      </p:sp>
      <p:pic>
        <p:nvPicPr>
          <p:cNvPr id="5122" name="Picture 2" descr="Westward Expansion Map">
            <a:hlinkClick r:id="rId2"/>
          </p:cNvPr>
          <p:cNvPicPr>
            <a:picLocks noChangeAspect="1" noChangeArrowheads="1"/>
          </p:cNvPicPr>
          <p:nvPr/>
        </p:nvPicPr>
        <p:blipFill>
          <a:blip r:embed="rId3" cstate="print"/>
          <a:srcRect/>
          <a:stretch>
            <a:fillRect/>
          </a:stretch>
        </p:blipFill>
        <p:spPr bwMode="auto">
          <a:xfrm>
            <a:off x="304800" y="1143000"/>
            <a:ext cx="8458200" cy="5410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they go?</a:t>
            </a:r>
            <a:endParaRPr lang="en-US" dirty="0"/>
          </a:p>
        </p:txBody>
      </p:sp>
      <p:sp>
        <p:nvSpPr>
          <p:cNvPr id="3" name="Content Placeholder 2"/>
          <p:cNvSpPr>
            <a:spLocks noGrp="1"/>
          </p:cNvSpPr>
          <p:nvPr>
            <p:ph sz="quarter" idx="1"/>
          </p:nvPr>
        </p:nvSpPr>
        <p:spPr/>
        <p:txBody>
          <a:bodyPr/>
          <a:lstStyle/>
          <a:p>
            <a:r>
              <a:rPr lang="en-US" dirty="0" smtClean="0"/>
              <a:t>Most pioneers left their homes in the east and headed westward to the Great Plains in the west</a:t>
            </a:r>
          </a:p>
          <a:p>
            <a:r>
              <a:rPr lang="en-US" dirty="0" smtClean="0"/>
              <a:t>The Great Plains is a huge area of grassland between the Mississippi River and the Rocky Mountains</a:t>
            </a:r>
            <a:endParaRPr lang="en-US" dirty="0"/>
          </a:p>
        </p:txBody>
      </p:sp>
      <p:pic>
        <p:nvPicPr>
          <p:cNvPr id="105474" name="Picture 2" descr="http://upload.wikimedia.org/wikipedia/en/thumb/8/85/Map_of_the_Great_Plains.png/256px-Map_of_the_Great_Plains.png">
            <a:hlinkClick r:id="rId2" tooltip="Map of the Great Plains [1]"/>
          </p:cNvPr>
          <p:cNvPicPr>
            <a:picLocks noChangeAspect="1" noChangeArrowheads="1"/>
          </p:cNvPicPr>
          <p:nvPr/>
        </p:nvPicPr>
        <p:blipFill>
          <a:blip r:embed="rId3" cstate="print"/>
          <a:srcRect/>
          <a:stretch>
            <a:fillRect/>
          </a:stretch>
        </p:blipFill>
        <p:spPr bwMode="auto">
          <a:xfrm>
            <a:off x="2133600" y="3352800"/>
            <a:ext cx="5105400" cy="315099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How did they travel?</a:t>
            </a:r>
            <a:endParaRPr lang="en-US" dirty="0"/>
          </a:p>
        </p:txBody>
      </p:sp>
      <p:sp>
        <p:nvSpPr>
          <p:cNvPr id="3" name="Content Placeholder 2"/>
          <p:cNvSpPr>
            <a:spLocks noGrp="1"/>
          </p:cNvSpPr>
          <p:nvPr>
            <p:ph sz="quarter" idx="1"/>
          </p:nvPr>
        </p:nvSpPr>
        <p:spPr>
          <a:xfrm>
            <a:off x="533400" y="1447800"/>
            <a:ext cx="7772400" cy="4572000"/>
          </a:xfrm>
        </p:spPr>
        <p:txBody>
          <a:bodyPr/>
          <a:lstStyle/>
          <a:p>
            <a:r>
              <a:rPr lang="en-US" dirty="0" smtClean="0"/>
              <a:t>Wagons!</a:t>
            </a:r>
          </a:p>
          <a:p>
            <a:pPr lvl="1"/>
            <a:r>
              <a:rPr lang="en-US" dirty="0" smtClean="0"/>
              <a:t>Most families packed up their valuables and their necessities in a covered wagon</a:t>
            </a:r>
          </a:p>
          <a:p>
            <a:pPr lvl="1"/>
            <a:r>
              <a:rPr lang="en-US" dirty="0" smtClean="0"/>
              <a:t>Groups of wagons called “wagon trains” often traveled together</a:t>
            </a:r>
          </a:p>
          <a:p>
            <a:pPr lvl="1"/>
            <a:r>
              <a:rPr lang="en-US" dirty="0" smtClean="0"/>
              <a:t>Family members took turns riding in wagons and walking beside the wagons</a:t>
            </a:r>
          </a:p>
          <a:p>
            <a:pPr lvl="1"/>
            <a:r>
              <a:rPr lang="en-US" dirty="0" smtClean="0"/>
              <a:t>Captains often led these “trains”</a:t>
            </a:r>
          </a:p>
          <a:p>
            <a:pPr lvl="1">
              <a:buNone/>
            </a:pPr>
            <a:endParaRPr lang="en-US" dirty="0"/>
          </a:p>
        </p:txBody>
      </p:sp>
      <p:pic>
        <p:nvPicPr>
          <p:cNvPr id="3073" name="Picture 1" descr="C:\Documents and Settings\lbullock\Local Settings\Temporary Internet Files\Content.IE5\4DQV430V\MC900231545[1].wmf"/>
          <p:cNvPicPr>
            <a:picLocks noChangeAspect="1" noChangeArrowheads="1"/>
          </p:cNvPicPr>
          <p:nvPr/>
        </p:nvPicPr>
        <p:blipFill>
          <a:blip r:embed="rId3" cstate="print"/>
          <a:srcRect/>
          <a:stretch>
            <a:fillRect/>
          </a:stretch>
        </p:blipFill>
        <p:spPr bwMode="auto">
          <a:xfrm>
            <a:off x="4800600" y="3631932"/>
            <a:ext cx="4139980" cy="276728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dangers did they face?</a:t>
            </a:r>
            <a:endParaRPr lang="en-US" dirty="0"/>
          </a:p>
        </p:txBody>
      </p:sp>
      <p:sp>
        <p:nvSpPr>
          <p:cNvPr id="3" name="Content Placeholder 2"/>
          <p:cNvSpPr>
            <a:spLocks noGrp="1"/>
          </p:cNvSpPr>
          <p:nvPr>
            <p:ph sz="quarter" idx="1"/>
          </p:nvPr>
        </p:nvSpPr>
        <p:spPr/>
        <p:txBody>
          <a:bodyPr/>
          <a:lstStyle/>
          <a:p>
            <a:r>
              <a:rPr lang="en-US" dirty="0" smtClean="0"/>
              <a:t>Lack of food, water, and shelter</a:t>
            </a:r>
          </a:p>
          <a:p>
            <a:r>
              <a:rPr lang="en-US" dirty="0" smtClean="0"/>
              <a:t>Lack of protection from the weather (floods, storms)</a:t>
            </a:r>
          </a:p>
          <a:p>
            <a:r>
              <a:rPr lang="en-US" dirty="0" smtClean="0"/>
              <a:t>Lack of medical care</a:t>
            </a:r>
          </a:p>
          <a:p>
            <a:r>
              <a:rPr lang="en-US" dirty="0" smtClean="0"/>
              <a:t>Exposure to Native Americans who felt threatened by the presence of settlers</a:t>
            </a:r>
          </a:p>
          <a:p>
            <a:r>
              <a:rPr lang="en-US" dirty="0" smtClean="0"/>
              <a:t>Conflict with other settlers- they sometimes were competing for the same land and resources (water, animals, trees). Sometimes small “range wars” broke out. These were feuds between neighboring settlers.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road west</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www.youtube.com/watch?v=fHSBZx3upPo</a:t>
            </a:r>
            <a:endParaRPr lang="en-US" dirty="0" smtClean="0"/>
          </a:p>
          <a:p>
            <a:endParaRPr lang="en-US" dirty="0"/>
          </a:p>
        </p:txBody>
      </p:sp>
    </p:spTree>
    <p:extLst>
      <p:ext uri="{BB962C8B-B14F-4D97-AF65-F5344CB8AC3E}">
        <p14:creationId xmlns:p14="http://schemas.microsoft.com/office/powerpoint/2010/main" val="12892101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128</TotalTime>
  <Words>280</Words>
  <Application>Microsoft Office PowerPoint</Application>
  <PresentationFormat>On-screen Show (4:3)</PresentationFormat>
  <Paragraphs>28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Franklin Gothic Book</vt:lpstr>
      <vt:lpstr>Perpetua</vt:lpstr>
      <vt:lpstr>Wingdings 2</vt:lpstr>
      <vt:lpstr>Equity</vt:lpstr>
      <vt:lpstr>Westward Expansion! </vt:lpstr>
      <vt:lpstr>Think about it…</vt:lpstr>
      <vt:lpstr>Manifest Destiny</vt:lpstr>
      <vt:lpstr>Manifest Destiny</vt:lpstr>
      <vt:lpstr>Before and after…</vt:lpstr>
      <vt:lpstr>Where did they go?</vt:lpstr>
      <vt:lpstr>How did they travel?</vt:lpstr>
      <vt:lpstr>What dangers did they face?</vt:lpstr>
      <vt:lpstr>The road west</vt:lpstr>
    </vt:vector>
  </TitlesOfParts>
  <Company>Metropolitan Nashville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Westward Expansion!</dc:title>
  <dc:creator>MNPS User</dc:creator>
  <cp:lastModifiedBy>McClintock, Shane</cp:lastModifiedBy>
  <cp:revision>15</cp:revision>
  <dcterms:created xsi:type="dcterms:W3CDTF">2010-11-16T20:15:56Z</dcterms:created>
  <dcterms:modified xsi:type="dcterms:W3CDTF">2018-11-02T19:37:48Z</dcterms:modified>
</cp:coreProperties>
</file>