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58" r:id="rId4"/>
    <p:sldId id="284" r:id="rId5"/>
    <p:sldId id="260" r:id="rId6"/>
    <p:sldId id="261" r:id="rId7"/>
    <p:sldId id="263" r:id="rId8"/>
    <p:sldId id="259" r:id="rId9"/>
    <p:sldId id="270" r:id="rId10"/>
    <p:sldId id="281" r:id="rId11"/>
    <p:sldId id="275" r:id="rId12"/>
    <p:sldId id="276" r:id="rId13"/>
    <p:sldId id="277" r:id="rId14"/>
    <p:sldId id="285" r:id="rId15"/>
  </p:sldIdLst>
  <p:sldSz cx="9144000" cy="5143500" type="screen16x9"/>
  <p:notesSz cx="6858000" cy="9144000"/>
  <p:embeddedFontLst>
    <p:embeddedFont>
      <p:font typeface="Pangolin" panose="020B0604020202020204" charset="0"/>
      <p:regular r:id="rId17"/>
    </p:embeddedFont>
    <p:embeddedFont>
      <p:font typeface="Inconsolata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955C47-35D5-427A-A079-707826AB296D}">
  <a:tblStyle styleId="{2A955C47-35D5-427A-A079-707826AB29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eiD6kGu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Stopping the spread of Communism:</a:t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 smtClean="0"/>
              <a:t>Korean War and Vietnam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>
            <a:spLocks noGrp="1"/>
          </p:cNvSpPr>
          <p:nvPr>
            <p:ph type="body" idx="1"/>
          </p:nvPr>
        </p:nvSpPr>
        <p:spPr>
          <a:xfrm>
            <a:off x="746234" y="546538"/>
            <a:ext cx="5746341" cy="4035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After the defeat of France, there was an international peace conference to decide what to do with Vietnam. 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They divided the country at the 17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parallel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North Vietnam was controlled by Ho Chi Minh’s communist </a:t>
            </a:r>
            <a:r>
              <a:rPr lang="en-US" sz="2000" dirty="0" smtClean="0"/>
              <a:t>forces</a:t>
            </a:r>
          </a:p>
          <a:p>
            <a:pPr marL="596900" lvl="1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In South Vietnam, the US and France set up an anti-communist government under the leadership of Ngo </a:t>
            </a:r>
            <a:r>
              <a:rPr lang="en-US" sz="2000" dirty="0" err="1"/>
              <a:t>Dinh</a:t>
            </a:r>
            <a:r>
              <a:rPr lang="en-US" sz="2000" dirty="0"/>
              <a:t> Diem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" name="Picture 5" descr="vietnam_war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37" y="228600"/>
            <a:ext cx="2592337" cy="46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body" idx="4294967295"/>
          </p:nvPr>
        </p:nvSpPr>
        <p:spPr>
          <a:xfrm>
            <a:off x="866375" y="1040524"/>
            <a:ext cx="7583942" cy="3330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Diem ruled South Vietnam as a </a:t>
            </a:r>
            <a:r>
              <a:rPr lang="en-US" dirty="0" smtClean="0"/>
              <a:t>dictator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 group of communist guerillas – </a:t>
            </a:r>
            <a:r>
              <a:rPr lang="en-US" b="1" u="sng" dirty="0"/>
              <a:t>Vietcong</a:t>
            </a:r>
            <a:r>
              <a:rPr lang="en-US" dirty="0"/>
              <a:t> – took over a lot of areas in the </a:t>
            </a:r>
            <a:r>
              <a:rPr lang="en-US" dirty="0" smtClean="0"/>
              <a:t>South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Diem was assassinated by South Vietnamese Generals, but they weren’t like anymore than he </a:t>
            </a:r>
            <a:r>
              <a:rPr lang="en-US" dirty="0" smtClean="0"/>
              <a:t>was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It appeared that the Vietcong – backed by Communist North Vietnam – would takeover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3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title" idx="4294967295"/>
          </p:nvPr>
        </p:nvSpPr>
        <p:spPr>
          <a:xfrm>
            <a:off x="782292" y="389906"/>
            <a:ext cx="5555446" cy="6506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Turmoil in South Vietnam</a:t>
            </a:r>
            <a:endParaRPr dirty="0"/>
          </a:p>
        </p:txBody>
      </p:sp>
      <p:pic>
        <p:nvPicPr>
          <p:cNvPr id="7" name="Picture 5" descr="Viet+Cong+prisoner+of+war+Jan+20+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29" y="3373821"/>
            <a:ext cx="3079530" cy="16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4294967295"/>
          </p:nvPr>
        </p:nvSpPr>
        <p:spPr>
          <a:xfrm>
            <a:off x="483476" y="1124607"/>
            <a:ext cx="8124495" cy="3245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U.S. committed many more troops to Vietnam in 1964 after 2 U.S. boats had been hit in the Gulf of </a:t>
            </a:r>
            <a:r>
              <a:rPr lang="en-US" sz="2000" dirty="0" smtClean="0"/>
              <a:t>Tonkin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By 1968, The U.S. had committed over 500,000 </a:t>
            </a:r>
            <a:r>
              <a:rPr lang="en-US" sz="2000" dirty="0" smtClean="0"/>
              <a:t>troops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U.S. faced 2 major difficulties: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Fighting guerillas in unfamiliar terrain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South Vietnamese government was becoming more and more </a:t>
            </a:r>
            <a:r>
              <a:rPr lang="en-US" sz="2000" dirty="0" smtClean="0"/>
              <a:t>unpopular</a:t>
            </a:r>
          </a:p>
          <a:p>
            <a:pPr marL="596900" lvl="1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US had to start bombing which made the South Vietnamese even more upset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36"/>
          <p:cNvSpPr txBox="1">
            <a:spLocks noGrp="1"/>
          </p:cNvSpPr>
          <p:nvPr>
            <p:ph type="title" idx="4294967295"/>
          </p:nvPr>
        </p:nvSpPr>
        <p:spPr>
          <a:xfrm>
            <a:off x="866375" y="336331"/>
            <a:ext cx="5629018" cy="711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The U.S. Involvement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4294967295"/>
          </p:nvPr>
        </p:nvSpPr>
        <p:spPr>
          <a:xfrm>
            <a:off x="420415" y="1239490"/>
            <a:ext cx="5260302" cy="4130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Protests were very frequent in the U.S</a:t>
            </a:r>
            <a:r>
              <a:rPr lang="en-US" sz="2000" dirty="0" smtClean="0"/>
              <a:t>.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From 1969 to 1973, the U.S. executed President Nixon’s plan of </a:t>
            </a:r>
            <a:r>
              <a:rPr lang="en-US" sz="2000" b="1" u="sng" dirty="0" err="1"/>
              <a:t>Vietnamization</a:t>
            </a:r>
            <a:r>
              <a:rPr lang="en-US" sz="2000" dirty="0"/>
              <a:t> – gradually pull troops out of </a:t>
            </a:r>
            <a:r>
              <a:rPr lang="en-US" sz="2000" dirty="0" smtClean="0"/>
              <a:t>Vietnam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In 1975, the North Vietnamese overran South Vietnam – 1.5 million Vietnamese and 58,000 Americans </a:t>
            </a:r>
            <a:r>
              <a:rPr lang="en-US" sz="2000" dirty="0" smtClean="0"/>
              <a:t>died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Vietnam remains communist but relations with the U.S. have been restored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37"/>
          <p:cNvSpPr txBox="1">
            <a:spLocks noGrp="1"/>
          </p:cNvSpPr>
          <p:nvPr>
            <p:ph type="title" idx="4294967295"/>
          </p:nvPr>
        </p:nvSpPr>
        <p:spPr>
          <a:xfrm>
            <a:off x="648952" y="493986"/>
            <a:ext cx="4803227" cy="557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Unpopularity in the U.S.</a:t>
            </a:r>
            <a:endParaRPr dirty="0"/>
          </a:p>
        </p:txBody>
      </p:sp>
      <p:pic>
        <p:nvPicPr>
          <p:cNvPr id="7" name="Picture 5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21" y="185163"/>
            <a:ext cx="320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92" y="516186"/>
            <a:ext cx="3966600" cy="450766"/>
          </a:xfrm>
        </p:spPr>
        <p:txBody>
          <a:bodyPr/>
          <a:lstStyle/>
          <a:p>
            <a:r>
              <a:rPr lang="en-US" sz="2800" dirty="0" smtClean="0"/>
              <a:t>Essential Questions…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92" y="966952"/>
            <a:ext cx="3966600" cy="3531476"/>
          </a:xfrm>
        </p:spPr>
        <p:txBody>
          <a:bodyPr/>
          <a:lstStyle/>
          <a:p>
            <a:pPr lvl="0"/>
            <a:r>
              <a:rPr lang="en-US" sz="2000" dirty="0"/>
              <a:t>Was the Cold War inevitable</a:t>
            </a:r>
            <a:r>
              <a:rPr lang="en-US" sz="2000" dirty="0" smtClean="0"/>
              <a:t>?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Should the United States have fought “limited wars” to contain communism? </a:t>
            </a:r>
            <a:endParaRPr lang="en-US" sz="2000" dirty="0" smtClean="0"/>
          </a:p>
          <a:p>
            <a:pPr marL="139700" lvl="0" indent="0">
              <a:buNone/>
            </a:pPr>
            <a:endParaRPr lang="en-US" sz="2000" dirty="0"/>
          </a:p>
          <a:p>
            <a:pPr lvl="0"/>
            <a:r>
              <a:rPr lang="en-US" sz="2000" dirty="0" smtClean="0"/>
              <a:t>Did </a:t>
            </a:r>
            <a:r>
              <a:rPr lang="en-US" sz="2000" dirty="0"/>
              <a:t>the war in Vietnam change the American public’s view of the government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074" name="Picture 2" descr="Image result for essential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41" y="252248"/>
            <a:ext cx="4316034" cy="44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3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729741" y="472966"/>
            <a:ext cx="5626200" cy="5044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Proxy Wars</a:t>
            </a:r>
            <a:endParaRPr dirty="0"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47145" y="1008993"/>
            <a:ext cx="6043449" cy="3594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defRPr/>
            </a:pPr>
            <a:r>
              <a:rPr lang="en-US" dirty="0"/>
              <a:t>The major conflicts of the Cold War were </a:t>
            </a:r>
            <a:r>
              <a:rPr lang="en-US" b="1" u="sng" dirty="0"/>
              <a:t>Proxy Wars</a:t>
            </a:r>
            <a:r>
              <a:rPr lang="en-US" dirty="0"/>
              <a:t> – </a:t>
            </a:r>
            <a:r>
              <a:rPr lang="en-US" dirty="0" smtClean="0"/>
              <a:t>	*Regional </a:t>
            </a:r>
            <a:r>
              <a:rPr lang="en-US" dirty="0"/>
              <a:t>conflicts where the US and USSR didn’t fight each other but supported certain sides in a </a:t>
            </a:r>
            <a:r>
              <a:rPr lang="en-US" dirty="0" smtClean="0"/>
              <a:t>war</a:t>
            </a:r>
          </a:p>
          <a:p>
            <a:pPr marL="13970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Proxy wars generally took place because the US and USSR were afraid of a nuclear war on each other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wanted </a:t>
            </a:r>
            <a:r>
              <a:rPr lang="en-US" dirty="0"/>
              <a:t>to protect either Communism or Democracy in certain </a:t>
            </a:r>
            <a:r>
              <a:rPr lang="en-US" dirty="0" smtClean="0"/>
              <a:t>places</a:t>
            </a:r>
          </a:p>
          <a:p>
            <a:pPr marL="13970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u="sng" dirty="0"/>
              <a:t>Domino Theory</a:t>
            </a:r>
            <a:r>
              <a:rPr lang="en-US" dirty="0"/>
              <a:t> – President Eisenhower’s that if one country falls to communism, its neighbor’s will follow</a:t>
            </a:r>
            <a:endParaRPr lang="en-US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Picture 5" descr="dominotheor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69" y="325821"/>
            <a:ext cx="2959174" cy="309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66374" y="588578"/>
            <a:ext cx="4399309" cy="3689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The two best examples of these Proxy Wars are </a:t>
            </a:r>
            <a:r>
              <a:rPr lang="en-US" sz="2800" b="1" dirty="0" smtClean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Korean War (1950-1953)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Vietnam War (1955-1975)</a:t>
            </a:r>
            <a:endParaRPr lang="en-US" sz="2800" dirty="0" smtClean="0"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26" name="Picture 2" descr="Image result for korean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83" y="231228"/>
            <a:ext cx="3605048" cy="234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ietnam 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98" y="2652634"/>
            <a:ext cx="3878316" cy="22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5" descr="ANd9GcQkIc3bJavf5-S5MwW-nzLYFBapgNaP-PB_RNoUUgpWmzKeldH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00" y="94593"/>
            <a:ext cx="34575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967" y="570545"/>
            <a:ext cx="51185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2400" dirty="0"/>
              <a:t>North Korea was communist – Supported by the </a:t>
            </a:r>
            <a:r>
              <a:rPr lang="en-US" sz="2400" dirty="0" smtClean="0"/>
              <a:t>USSR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North Korea crossed the </a:t>
            </a:r>
            <a:r>
              <a:rPr lang="en-US" sz="2400" b="1" u="sng" dirty="0"/>
              <a:t>38</a:t>
            </a:r>
            <a:r>
              <a:rPr lang="en-US" sz="2400" b="1" u="sng" baseline="30000" dirty="0"/>
              <a:t>th</a:t>
            </a:r>
            <a:r>
              <a:rPr lang="en-US" sz="2400" b="1" u="sng" dirty="0"/>
              <a:t> Parallel</a:t>
            </a:r>
            <a:r>
              <a:rPr lang="en-US" sz="2400" dirty="0"/>
              <a:t> – line dividing North and South Korea – on June </a:t>
            </a:r>
            <a:r>
              <a:rPr lang="en-US" sz="2400" dirty="0" smtClean="0"/>
              <a:t>25</a:t>
            </a:r>
            <a:r>
              <a:rPr lang="en-US" sz="2400" baseline="30000" dirty="0" smtClean="0"/>
              <a:t>th</a:t>
            </a:r>
            <a:endParaRPr lang="en-US" sz="2400" dirty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1950 </a:t>
            </a:r>
            <a:r>
              <a:rPr lang="en-US" sz="2400" dirty="0"/>
              <a:t>and launched a surprise </a:t>
            </a:r>
            <a:r>
              <a:rPr lang="en-US" sz="2400" dirty="0" smtClean="0"/>
              <a:t>attack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President Truman’s Containment policy was put to the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7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37029" y="466945"/>
            <a:ext cx="5931937" cy="420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lvl="2" indent="0">
              <a:buNone/>
            </a:pPr>
            <a:r>
              <a:rPr lang="en-US" sz="2000" dirty="0" smtClean="0"/>
              <a:t>North Korea Quickly </a:t>
            </a:r>
            <a:r>
              <a:rPr lang="en-US" sz="2000" dirty="0"/>
              <a:t>capture Seoul (capital of Dem. South)</a:t>
            </a:r>
          </a:p>
          <a:p>
            <a:pPr marL="38100" indent="0">
              <a:buNone/>
            </a:pPr>
            <a:endParaRPr lang="en-US" sz="1600" dirty="0" smtClean="0"/>
          </a:p>
          <a:p>
            <a:pPr marL="38100" indent="0">
              <a:buNone/>
            </a:pPr>
            <a:r>
              <a:rPr lang="en-US" sz="2000" dirty="0" smtClean="0"/>
              <a:t>US </a:t>
            </a:r>
            <a:r>
              <a:rPr lang="en-US" sz="2000" dirty="0"/>
              <a:t>President Truman believes all a ploy by USSR</a:t>
            </a:r>
          </a:p>
          <a:p>
            <a:pPr marL="495300" lvl="1" indent="0">
              <a:buNone/>
            </a:pPr>
            <a:r>
              <a:rPr lang="en-US" sz="2000" dirty="0"/>
              <a:t>w/o Congress- Truman orders US troops to </a:t>
            </a:r>
            <a:r>
              <a:rPr lang="en-US" sz="2000" dirty="0" smtClean="0"/>
              <a:t>Korea</a:t>
            </a:r>
          </a:p>
          <a:p>
            <a:pPr marL="495300" lvl="1" indent="0">
              <a:buNone/>
            </a:pPr>
            <a:r>
              <a:rPr lang="en-US" sz="2000" dirty="0" smtClean="0"/>
              <a:t>Necessary </a:t>
            </a:r>
            <a:r>
              <a:rPr lang="en-US" sz="2000" dirty="0"/>
              <a:t>for containment of Communism (Truman Doctrine)</a:t>
            </a:r>
          </a:p>
          <a:p>
            <a:pPr marL="952500" lvl="2" indent="0">
              <a:buNone/>
            </a:pPr>
            <a:r>
              <a:rPr lang="en-US" sz="2000" dirty="0"/>
              <a:t>UN agrees &amp; supplies some troops to assist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84" y="466945"/>
            <a:ext cx="2284106" cy="3011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304801" y="399393"/>
            <a:ext cx="6474372" cy="3968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United Nations supporting the South Korea army led by U.S. General </a:t>
            </a:r>
            <a:r>
              <a:rPr lang="en-US" sz="2000" b="1" dirty="0"/>
              <a:t>Douglas </a:t>
            </a:r>
            <a:r>
              <a:rPr lang="en-US" sz="2000" b="1" dirty="0" smtClean="0"/>
              <a:t>MacArthur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By September, 1950 the North Korean army advanced and had overtaken most of the </a:t>
            </a:r>
            <a:r>
              <a:rPr lang="en-US" sz="2000" dirty="0" smtClean="0"/>
              <a:t>peninsula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MacArthur launched a surprise attack and pushed the forces back up north of the 38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Parallel</a:t>
            </a:r>
          </a:p>
          <a:p>
            <a:pPr marL="139700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China (Communist) supplied 300,000 troops in October, </a:t>
            </a:r>
            <a:r>
              <a:rPr lang="en-US" sz="2000" dirty="0" smtClean="0"/>
              <a:t>1950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537" y="300329"/>
            <a:ext cx="2073487" cy="247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2"/>
          </p:nvPr>
        </p:nvSpPr>
        <p:spPr>
          <a:xfrm>
            <a:off x="797785" y="564565"/>
            <a:ext cx="5760669" cy="3986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By January, 1951 China and North Korea had pushed UN forces back into South </a:t>
            </a:r>
            <a:r>
              <a:rPr lang="en-US" sz="2000" dirty="0" smtClean="0"/>
              <a:t>Korea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MacArthur wanted to drop the A-Bomb on China, President Truman didn’t – This was a huge dispute that resulted in MacArthur’s </a:t>
            </a:r>
            <a:r>
              <a:rPr lang="en-US" sz="2000" dirty="0" smtClean="0"/>
              <a:t>removal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By 1953, UN Forces took control of South Korea back and they agreed to stop </a:t>
            </a:r>
            <a:r>
              <a:rPr lang="en-US" sz="2000" dirty="0" smtClean="0"/>
              <a:t>fighting</a:t>
            </a:r>
          </a:p>
          <a:p>
            <a:pPr marL="139700" indent="0" eaLnBrk="1" hangingPunct="1">
              <a:lnSpc>
                <a:spcPct val="8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The border was set back to where it started –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4 </a:t>
            </a:r>
            <a:r>
              <a:rPr lang="en-US" sz="2000" dirty="0"/>
              <a:t>million soldiers and civilians had died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9" name="Picture 5" descr="image001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20" y="388883"/>
            <a:ext cx="2854735" cy="354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Viet Nam War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ctrTitle" idx="4294967295"/>
          </p:nvPr>
        </p:nvSpPr>
        <p:spPr>
          <a:xfrm>
            <a:off x="743967" y="486177"/>
            <a:ext cx="5488668" cy="5780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Origins of The Vietnam War</a:t>
            </a:r>
            <a:endParaRPr sz="2400" dirty="0"/>
          </a:p>
        </p:txBody>
      </p:sp>
      <p:sp>
        <p:nvSpPr>
          <p:cNvPr id="177" name="Google Shape;177;p30"/>
          <p:cNvSpPr txBox="1">
            <a:spLocks noGrp="1"/>
          </p:cNvSpPr>
          <p:nvPr>
            <p:ph type="subTitle" idx="4294967295"/>
          </p:nvPr>
        </p:nvSpPr>
        <p:spPr>
          <a:xfrm>
            <a:off x="462455" y="1064246"/>
            <a:ext cx="6117021" cy="3339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defRPr/>
            </a:pPr>
            <a:r>
              <a:rPr lang="en-US" dirty="0"/>
              <a:t>Vietnam was controlled by the French before and after </a:t>
            </a:r>
            <a:r>
              <a:rPr lang="en-US" dirty="0" smtClean="0"/>
              <a:t>WWII</a:t>
            </a:r>
          </a:p>
          <a:p>
            <a:pPr marL="13970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After WWII, </a:t>
            </a:r>
            <a:r>
              <a:rPr lang="en-US" b="1" u="sng" dirty="0"/>
              <a:t>Ho Chi Minh</a:t>
            </a:r>
            <a:r>
              <a:rPr lang="en-US" dirty="0"/>
              <a:t> led his Communist Party against the French Imperialists in </a:t>
            </a:r>
            <a:r>
              <a:rPr lang="en-US" dirty="0" smtClean="0"/>
              <a:t>Vietnam</a:t>
            </a:r>
          </a:p>
          <a:p>
            <a:pPr marL="13970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After 9 years of fighting, the French surrender to Ho Chi Minh after their major defeat at </a:t>
            </a:r>
            <a:r>
              <a:rPr lang="en-US" dirty="0" err="1"/>
              <a:t>Dien</a:t>
            </a:r>
            <a:r>
              <a:rPr lang="en-US" dirty="0"/>
              <a:t> Bien </a:t>
            </a:r>
            <a:r>
              <a:rPr lang="en-US" dirty="0" err="1" smtClean="0"/>
              <a:t>Phu</a:t>
            </a:r>
            <a:endParaRPr lang="en-US" dirty="0" smtClean="0"/>
          </a:p>
          <a:p>
            <a:pPr marL="13970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 US had supported France because their policy of Containment and the Domino Theory</a:t>
            </a:r>
            <a:endParaRPr lang="en-US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5" descr="ANd9GcRdXxe8awhcDoISWiB72PWe2uQW4Ao5iqfbLPu9jXdSXaLCH4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4" y="76273"/>
            <a:ext cx="2318462" cy="30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628</Words>
  <Application>Microsoft Office PowerPoint</Application>
  <PresentationFormat>On-screen Show (16:9)</PresentationFormat>
  <Paragraphs>103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Pangolin</vt:lpstr>
      <vt:lpstr>Arial</vt:lpstr>
      <vt:lpstr>Inconsolata</vt:lpstr>
      <vt:lpstr>Jaques template</vt:lpstr>
      <vt:lpstr>Stopping the spread of Communism:  Korean War and Vietnam</vt:lpstr>
      <vt:lpstr>Proxy Wars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Viet Nam War</vt:lpstr>
      <vt:lpstr>Origins of The Vietnam War</vt:lpstr>
      <vt:lpstr>PowerPoint Presentation</vt:lpstr>
      <vt:lpstr>Turmoil in South Vietnam</vt:lpstr>
      <vt:lpstr>The U.S. Involvement</vt:lpstr>
      <vt:lpstr>Unpopularity in the U.S.</vt:lpstr>
      <vt:lpstr>Essential 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Stopping the spread of Communism:  Korean War and Vietnam</dc:title>
  <dc:creator>McClintock, Shane</dc:creator>
  <cp:lastModifiedBy>McClintock, Shane</cp:lastModifiedBy>
  <cp:revision>8</cp:revision>
  <dcterms:modified xsi:type="dcterms:W3CDTF">2019-03-11T01:51:58Z</dcterms:modified>
</cp:coreProperties>
</file>