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E7A4-E1C8-4FBC-9CA8-CCCFE7F0C3C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F255-0977-418A-9765-62129757F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6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E7A4-E1C8-4FBC-9CA8-CCCFE7F0C3C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F255-0977-418A-9765-62129757F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58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E7A4-E1C8-4FBC-9CA8-CCCFE7F0C3C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F255-0977-418A-9765-62129757F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25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E7A4-E1C8-4FBC-9CA8-CCCFE7F0C3C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F255-0977-418A-9765-62129757F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E7A4-E1C8-4FBC-9CA8-CCCFE7F0C3C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F255-0977-418A-9765-62129757F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7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E7A4-E1C8-4FBC-9CA8-CCCFE7F0C3C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F255-0977-418A-9765-62129757F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0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E7A4-E1C8-4FBC-9CA8-CCCFE7F0C3C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F255-0977-418A-9765-62129757F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49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E7A4-E1C8-4FBC-9CA8-CCCFE7F0C3C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F255-0977-418A-9765-62129757F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9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E7A4-E1C8-4FBC-9CA8-CCCFE7F0C3C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F255-0977-418A-9765-62129757F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66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E7A4-E1C8-4FBC-9CA8-CCCFE7F0C3C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F255-0977-418A-9765-62129757F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6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E7A4-E1C8-4FBC-9CA8-CCCFE7F0C3C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F255-0977-418A-9765-62129757F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40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4E7A4-E1C8-4FBC-9CA8-CCCFE7F0C3C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7F255-0977-418A-9765-62129757F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7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Child Labor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 1900, more than 17.5 million children worked in factories, mines and mills.</a:t>
            </a:r>
          </a:p>
          <a:p>
            <a:pPr lvl="1"/>
            <a:r>
              <a:rPr lang="en-US" dirty="0"/>
              <a:t>Some paid less than 40 cents a day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1916: Congress passed federal child labor laws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Banned products made with child labor from being shipped from one state to another.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Minimum wage laws and maximum hours regulated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Federal safety and health standards introduced</a:t>
            </a:r>
          </a:p>
          <a:p>
            <a:pPr lvl="2"/>
            <a:r>
              <a:rPr lang="en-US" dirty="0"/>
              <a:t>However, laws alone could not stop child labor</a:t>
            </a:r>
          </a:p>
          <a:p>
            <a:pPr lvl="3"/>
            <a:r>
              <a:rPr lang="en-US" dirty="0"/>
              <a:t>Parents ignored these laws and children lied about their ages in order to work.</a:t>
            </a:r>
          </a:p>
          <a:p>
            <a:r>
              <a:rPr lang="en-US" dirty="0">
                <a:solidFill>
                  <a:srgbClr val="FF0000"/>
                </a:solidFill>
              </a:rPr>
              <a:t>Labor Unions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Used to improve working conditions.</a:t>
            </a:r>
          </a:p>
          <a:p>
            <a:pPr lvl="1"/>
            <a:r>
              <a:rPr lang="en-US" b="1" u="sng" dirty="0">
                <a:solidFill>
                  <a:srgbClr val="FF0000"/>
                </a:solidFill>
              </a:rPr>
              <a:t>AFL</a:t>
            </a:r>
            <a:r>
              <a:rPr lang="en-US" dirty="0">
                <a:solidFill>
                  <a:srgbClr val="FF0000"/>
                </a:solidFill>
              </a:rPr>
              <a:t>: American Federation of Labor became one of the strongest unions.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Used strikes to demand better wages and working conditions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Pushed for laws to improve working conditions and lives of workers, including women and children.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880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Lochner</a:t>
            </a:r>
            <a:r>
              <a:rPr lang="en-US" dirty="0"/>
              <a:t> v. New York</a:t>
            </a:r>
          </a:p>
          <a:p>
            <a:pPr lvl="1"/>
            <a:r>
              <a:rPr lang="en-US" dirty="0"/>
              <a:t>Bakers limited to 10 hour workdays</a:t>
            </a:r>
          </a:p>
          <a:p>
            <a:pPr lvl="1"/>
            <a:r>
              <a:rPr lang="en-US" dirty="0"/>
              <a:t>Court ruled that states could not restrict the rights of employers that enter into any type of labor agreement.</a:t>
            </a:r>
          </a:p>
          <a:p>
            <a:r>
              <a:rPr lang="en-US" dirty="0"/>
              <a:t>Muller v. Oregon</a:t>
            </a:r>
          </a:p>
          <a:p>
            <a:pPr lvl="1"/>
            <a:r>
              <a:rPr lang="en-US" dirty="0"/>
              <a:t>Limited women’s work hours</a:t>
            </a:r>
          </a:p>
          <a:p>
            <a:pPr lvl="1"/>
            <a:r>
              <a:rPr lang="en-US" dirty="0"/>
              <a:t>Supreme court ruled that this law protected women’s health.</a:t>
            </a:r>
          </a:p>
          <a:p>
            <a:r>
              <a:rPr lang="en-US" dirty="0">
                <a:solidFill>
                  <a:srgbClr val="FF0000"/>
                </a:solidFill>
              </a:rPr>
              <a:t>Worker’s Compensation Laws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Guaranteed a portion of lost wages to workers injured on the job.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Maryland passed this first in 1902</a:t>
            </a:r>
          </a:p>
        </p:txBody>
      </p:sp>
    </p:spTree>
    <p:extLst>
      <p:ext uri="{BB962C8B-B14F-4D97-AF65-F5344CB8AC3E}">
        <p14:creationId xmlns:p14="http://schemas.microsoft.com/office/powerpoint/2010/main" val="670258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Assembly Line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Henry Ford became the first to implement the assembly line to make cars</a:t>
            </a:r>
          </a:p>
          <a:p>
            <a:pPr lvl="2"/>
            <a:r>
              <a:rPr lang="en-US" dirty="0">
                <a:solidFill>
                  <a:srgbClr val="FF0000"/>
                </a:solidFill>
                <a:ea typeface="Tahoma"/>
                <a:cs typeface="Tahoma"/>
                <a:sym typeface="Tahoma"/>
              </a:rPr>
              <a:t>Workers on an assembly line add parts to a product that moves along the belt from one work station to the next</a:t>
            </a:r>
          </a:p>
          <a:p>
            <a:pPr lvl="2"/>
            <a:r>
              <a:rPr lang="en-US" dirty="0">
                <a:solidFill>
                  <a:srgbClr val="FF0000"/>
                </a:solidFill>
                <a:ea typeface="Tahoma"/>
                <a:cs typeface="Tahoma"/>
                <a:sym typeface="Tahoma"/>
              </a:rPr>
              <a:t>A different person performs each task along the assembly line</a:t>
            </a:r>
          </a:p>
          <a:p>
            <a:pPr lvl="2"/>
            <a:r>
              <a:rPr lang="en-US" dirty="0">
                <a:solidFill>
                  <a:srgbClr val="FF0000"/>
                </a:solidFill>
                <a:ea typeface="Tahoma"/>
                <a:cs typeface="Tahoma"/>
                <a:sym typeface="Tahoma"/>
              </a:rPr>
              <a:t>This division of labor made production faster and cheaper, lowering the price of goods</a:t>
            </a:r>
          </a:p>
          <a:p>
            <a:pPr lvl="2"/>
            <a:r>
              <a:rPr lang="en-US" dirty="0">
                <a:solidFill>
                  <a:srgbClr val="FF0000"/>
                </a:solidFill>
                <a:ea typeface="Tahoma"/>
                <a:cs typeface="Tahoma"/>
                <a:sym typeface="Tahoma"/>
              </a:rPr>
              <a:t>Mass production- demand up price down</a:t>
            </a:r>
          </a:p>
          <a:p>
            <a:r>
              <a:rPr lang="en-US" sz="2200" dirty="0">
                <a:solidFill>
                  <a:srgbClr val="FF0000"/>
                </a:solidFill>
                <a:ea typeface="Tahoma"/>
                <a:cs typeface="Tahoma"/>
                <a:sym typeface="Tahoma"/>
              </a:rPr>
              <a:t>Wilbur and Orville Wright</a:t>
            </a:r>
          </a:p>
          <a:p>
            <a:pPr lvl="1"/>
            <a:r>
              <a:rPr lang="en-US" dirty="0">
                <a:solidFill>
                  <a:srgbClr val="FF0000"/>
                </a:solidFill>
                <a:ea typeface="Tahoma"/>
                <a:cs typeface="Tahoma"/>
                <a:sym typeface="Tahoma"/>
              </a:rPr>
              <a:t>Built a lightweight airplane that used a gas engine.</a:t>
            </a:r>
          </a:p>
          <a:p>
            <a:pPr lvl="1"/>
            <a:r>
              <a:rPr lang="en-US" dirty="0">
                <a:ea typeface="Tahoma"/>
                <a:cs typeface="Tahoma"/>
                <a:sym typeface="Tahoma"/>
              </a:rPr>
              <a:t>December 17, 1903- tried out their invention in Kitty Hawk, NC.</a:t>
            </a:r>
          </a:p>
          <a:p>
            <a:pPr lvl="1"/>
            <a:r>
              <a:rPr lang="en-US" dirty="0">
                <a:ea typeface="Tahoma"/>
                <a:cs typeface="Tahoma"/>
                <a:sym typeface="Tahoma"/>
              </a:rPr>
              <a:t>First flight lasted 12 seconds</a:t>
            </a:r>
          </a:p>
          <a:p>
            <a:pPr lvl="1"/>
            <a:r>
              <a:rPr lang="en-US" dirty="0">
                <a:solidFill>
                  <a:srgbClr val="FF0000"/>
                </a:solidFill>
                <a:ea typeface="Tahoma"/>
                <a:cs typeface="Tahoma"/>
                <a:sym typeface="Tahoma"/>
              </a:rPr>
              <a:t>By 1920, passenger airlines began being offered as another form of transport.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555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341176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Thomas </a:t>
            </a:r>
            <a:r>
              <a:rPr lang="en-US" dirty="0" err="1">
                <a:solidFill>
                  <a:srgbClr val="FF0000"/>
                </a:solidFill>
              </a:rPr>
              <a:t>Eddison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Electricity became a critical source of light and power.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By 1879, Edison created the electric light bulb.</a:t>
            </a:r>
          </a:p>
          <a:p>
            <a:pPr lvl="2"/>
            <a:r>
              <a:rPr lang="en-US" dirty="0"/>
              <a:t>But, not a lot of buildings could get electricity</a:t>
            </a:r>
          </a:p>
          <a:p>
            <a:pPr lvl="1"/>
            <a:r>
              <a:rPr lang="en-US" dirty="0"/>
              <a:t>In 1882, Edison had built a power plant that could supply power to do dozens of NYC buildings.</a:t>
            </a:r>
          </a:p>
          <a:p>
            <a:r>
              <a:rPr lang="en-US" dirty="0">
                <a:solidFill>
                  <a:srgbClr val="FF0000"/>
                </a:solidFill>
              </a:rPr>
              <a:t>Henry Bessemer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Invented the Bessemer process that could create steel quickly</a:t>
            </a:r>
          </a:p>
          <a:p>
            <a:pPr lvl="1"/>
            <a:r>
              <a:rPr lang="en-US" dirty="0"/>
              <a:t>Demand for steel rose dramatically</a:t>
            </a:r>
          </a:p>
          <a:p>
            <a:pPr lvl="2"/>
            <a:r>
              <a:rPr lang="en-US" dirty="0"/>
              <a:t>Brooklyn Bridge built in 1883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Steel used to expand railroads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Helped the west expand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Major cities grew as railroad shipping hubs</a:t>
            </a:r>
          </a:p>
        </p:txBody>
      </p:sp>
    </p:spTree>
    <p:extLst>
      <p:ext uri="{BB962C8B-B14F-4D97-AF65-F5344CB8AC3E}">
        <p14:creationId xmlns:p14="http://schemas.microsoft.com/office/powerpoint/2010/main" val="1683145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Monopolies and anti-trusts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Trust: Legal arrangement that grouped companies under a single board of directors.</a:t>
            </a:r>
          </a:p>
          <a:p>
            <a:pPr lvl="1"/>
            <a:r>
              <a:rPr lang="en-US" dirty="0"/>
              <a:t>Trusts aimed to get rid of competition to control production.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Drove small companies out of business.</a:t>
            </a:r>
          </a:p>
          <a:p>
            <a:r>
              <a:rPr lang="en-US" dirty="0">
                <a:solidFill>
                  <a:srgbClr val="FF0000"/>
                </a:solidFill>
              </a:rPr>
              <a:t>Monopoly: Total ownership of a product or service</a:t>
            </a:r>
          </a:p>
          <a:p>
            <a:pPr lvl="1"/>
            <a:r>
              <a:rPr lang="en-US" dirty="0"/>
              <a:t>What are some modern Examples?  Is google a monopoly?  How about amazon?  What else?</a:t>
            </a:r>
          </a:p>
          <a:p>
            <a:r>
              <a:rPr lang="en-US" dirty="0">
                <a:solidFill>
                  <a:srgbClr val="FF0000"/>
                </a:solidFill>
              </a:rPr>
              <a:t>Sherman Anti-Trust Act: A law that made it illegal to create monopolies or trusts that restrained trade.</a:t>
            </a:r>
          </a:p>
          <a:p>
            <a:pPr lvl="1"/>
            <a:r>
              <a:rPr lang="en-US" dirty="0"/>
              <a:t>Act did not clearly define what a “trust” was..</a:t>
            </a:r>
          </a:p>
          <a:p>
            <a:pPr lvl="1"/>
            <a:r>
              <a:rPr lang="en-US" dirty="0"/>
              <a:t>Anti-trust laws were difficult to enforce, trusts continued to grow even after this law was passed.</a:t>
            </a:r>
          </a:p>
        </p:txBody>
      </p:sp>
    </p:spTree>
    <p:extLst>
      <p:ext uri="{BB962C8B-B14F-4D97-AF65-F5344CB8AC3E}">
        <p14:creationId xmlns:p14="http://schemas.microsoft.com/office/powerpoint/2010/main" val="1041218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immigration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During the 1880s, more than 5 million immigrants came to the US</a:t>
            </a:r>
          </a:p>
          <a:p>
            <a:r>
              <a:rPr lang="en-US" dirty="0">
                <a:solidFill>
                  <a:srgbClr val="FF0000"/>
                </a:solidFill>
              </a:rPr>
              <a:t>Most of these immigrants were from southern and eastern Europe: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Czechs, Greeks, Hungarians, Italians, Poles, Russians, Russians, and Slovaks</a:t>
            </a:r>
          </a:p>
          <a:p>
            <a:r>
              <a:rPr lang="en-US" dirty="0">
                <a:solidFill>
                  <a:srgbClr val="FF0000"/>
                </a:solidFill>
              </a:rPr>
              <a:t>Most of these immigrants would pass through </a:t>
            </a:r>
            <a:r>
              <a:rPr lang="en-US" b="1" u="sng" dirty="0">
                <a:solidFill>
                  <a:srgbClr val="FF0000"/>
                </a:solidFill>
              </a:rPr>
              <a:t>Ellis Island</a:t>
            </a:r>
            <a:r>
              <a:rPr lang="en-US" dirty="0"/>
              <a:t>, which was a major immigrant processing center in New York Harbor. </a:t>
            </a:r>
          </a:p>
          <a:p>
            <a:r>
              <a:rPr lang="en-US" dirty="0"/>
              <a:t>On the west coast, </a:t>
            </a:r>
            <a:r>
              <a:rPr lang="en-US" dirty="0">
                <a:solidFill>
                  <a:srgbClr val="FF0000"/>
                </a:solidFill>
              </a:rPr>
              <a:t>Chinese immigrants entered the US through </a:t>
            </a:r>
            <a:r>
              <a:rPr lang="en-US" b="1" u="sng" dirty="0">
                <a:solidFill>
                  <a:srgbClr val="FF0000"/>
                </a:solidFill>
              </a:rPr>
              <a:t>Angel Island.</a:t>
            </a:r>
          </a:p>
          <a:p>
            <a:r>
              <a:rPr lang="en-US" dirty="0">
                <a:solidFill>
                  <a:srgbClr val="FF0000"/>
                </a:solidFill>
              </a:rPr>
              <a:t>Most immigrants moved into neighborhoods with others from the same country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Could speak their own language, and eat foods from their home</a:t>
            </a:r>
          </a:p>
          <a:p>
            <a:pPr lvl="1"/>
            <a:r>
              <a:rPr lang="en-US" dirty="0"/>
              <a:t>Published newspapers in their native language.</a:t>
            </a:r>
          </a:p>
          <a:p>
            <a:pPr lvl="1"/>
            <a:r>
              <a:rPr lang="en-US" dirty="0"/>
              <a:t>Started schools and churches to preserve customs</a:t>
            </a:r>
          </a:p>
        </p:txBody>
      </p:sp>
    </p:spTree>
    <p:extLst>
      <p:ext uri="{BB962C8B-B14F-4D97-AF65-F5344CB8AC3E}">
        <p14:creationId xmlns:p14="http://schemas.microsoft.com/office/powerpoint/2010/main" val="2249128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Immigration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City life was difficult for immigrants.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Often lived in </a:t>
            </a:r>
            <a:r>
              <a:rPr lang="en-US" b="1" u="sng" dirty="0">
                <a:solidFill>
                  <a:srgbClr val="FF0000"/>
                </a:solidFill>
              </a:rPr>
              <a:t>tenements,</a:t>
            </a:r>
            <a:r>
              <a:rPr lang="en-US" dirty="0">
                <a:solidFill>
                  <a:srgbClr val="FF0000"/>
                </a:solidFill>
              </a:rPr>
              <a:t> or poorly built overcrowded apartments.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Diseases spread easily</a:t>
            </a:r>
          </a:p>
          <a:p>
            <a:r>
              <a:rPr lang="en-US" dirty="0"/>
              <a:t>Most immigrants worked in garment factories, steel mills or construction</a:t>
            </a:r>
          </a:p>
          <a:p>
            <a:pPr lvl="1"/>
            <a:r>
              <a:rPr lang="en-US" b="1" u="sng" dirty="0">
                <a:solidFill>
                  <a:srgbClr val="FF0000"/>
                </a:solidFill>
              </a:rPr>
              <a:t>Sweatshops- </a:t>
            </a:r>
            <a:r>
              <a:rPr lang="en-US" dirty="0">
                <a:solidFill>
                  <a:srgbClr val="FF0000"/>
                </a:solidFill>
              </a:rPr>
              <a:t>Factories with long hours, and hot, unhealthy working conditions.</a:t>
            </a:r>
            <a:endParaRPr lang="en-US" b="1" u="sng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Skilled immigrants worked as bakers, carpenters or machinists.</a:t>
            </a:r>
          </a:p>
          <a:p>
            <a:r>
              <a:rPr lang="en-US" dirty="0">
                <a:solidFill>
                  <a:srgbClr val="FF0000"/>
                </a:solidFill>
              </a:rPr>
              <a:t>Businesses often hired immigrants b/c they would work for low pay</a:t>
            </a:r>
          </a:p>
          <a:p>
            <a:r>
              <a:rPr lang="en-US" dirty="0">
                <a:solidFill>
                  <a:srgbClr val="FF0000"/>
                </a:solidFill>
              </a:rPr>
              <a:t>Many Americans thought immigrants were taking away jobs from American citizens.</a:t>
            </a:r>
          </a:p>
        </p:txBody>
      </p:sp>
    </p:spTree>
    <p:extLst>
      <p:ext uri="{BB962C8B-B14F-4D97-AF65-F5344CB8AC3E}">
        <p14:creationId xmlns:p14="http://schemas.microsoft.com/office/powerpoint/2010/main" val="847883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Populism and progressivism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526528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Populist Party 1892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Created by farmers in order to elect candidates that would help them.</a:t>
            </a:r>
          </a:p>
          <a:p>
            <a:pPr lvl="1"/>
            <a:r>
              <a:rPr lang="en-US" dirty="0"/>
              <a:t>Supported free coinage of silver, work reforms, immigration restrictions and government ownership of railroads and telephone systems.</a:t>
            </a:r>
          </a:p>
          <a:p>
            <a:r>
              <a:rPr lang="en-US" dirty="0">
                <a:solidFill>
                  <a:srgbClr val="FF0000"/>
                </a:solidFill>
              </a:rPr>
              <a:t>Progressivism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Wanted to regulate and control big business</a:t>
            </a:r>
          </a:p>
          <a:p>
            <a:pPr lvl="1"/>
            <a:r>
              <a:rPr lang="en-US" dirty="0"/>
              <a:t>Urban reform</a:t>
            </a:r>
          </a:p>
          <a:p>
            <a:pPr lvl="2"/>
            <a:r>
              <a:rPr lang="en-US" dirty="0"/>
              <a:t>City planners designed safer buildings</a:t>
            </a:r>
          </a:p>
          <a:p>
            <a:pPr lvl="2"/>
            <a:r>
              <a:rPr lang="en-US" dirty="0"/>
              <a:t>Opened new public parks</a:t>
            </a:r>
          </a:p>
          <a:p>
            <a:pPr lvl="2"/>
            <a:r>
              <a:rPr lang="en-US" dirty="0"/>
              <a:t>Paved streets and built bridges</a:t>
            </a:r>
          </a:p>
          <a:p>
            <a:pPr lvl="2"/>
            <a:r>
              <a:rPr lang="en-US" dirty="0"/>
              <a:t>Waste disposal and cleaner water led to a decrease in death rates.</a:t>
            </a:r>
          </a:p>
          <a:p>
            <a:pPr lvl="2"/>
            <a:r>
              <a:rPr lang="en-US" dirty="0"/>
              <a:t>Laws passed requiring students to attend school</a:t>
            </a:r>
          </a:p>
          <a:p>
            <a:pPr lvl="2"/>
            <a:r>
              <a:rPr lang="en-US" dirty="0"/>
              <a:t>First kindergarten opened in1873.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37373" y="484632"/>
            <a:ext cx="31139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Muckrakers- Journalists that exposed the filth of society that urged Progressive action.</a:t>
            </a:r>
          </a:p>
        </p:txBody>
      </p:sp>
    </p:spTree>
    <p:extLst>
      <p:ext uri="{BB962C8B-B14F-4D97-AF65-F5344CB8AC3E}">
        <p14:creationId xmlns:p14="http://schemas.microsoft.com/office/powerpoint/2010/main" val="2033879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819</Words>
  <Application>Microsoft Office PowerPoint</Application>
  <PresentationFormat>Widescreen</PresentationFormat>
  <Paragraphs>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Office Theme</vt:lpstr>
      <vt:lpstr>labor</vt:lpstr>
      <vt:lpstr>Labor</vt:lpstr>
      <vt:lpstr>inventions</vt:lpstr>
      <vt:lpstr>Inventions</vt:lpstr>
      <vt:lpstr>Monopolies and anti-trusts</vt:lpstr>
      <vt:lpstr>immigration</vt:lpstr>
      <vt:lpstr>Immigration</vt:lpstr>
      <vt:lpstr>Populism and progressivism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revolution</dc:title>
  <dc:creator>McClintock, Shane</dc:creator>
  <cp:lastModifiedBy>McClintock, Shane</cp:lastModifiedBy>
  <cp:revision>2</cp:revision>
  <dcterms:created xsi:type="dcterms:W3CDTF">2019-01-29T13:44:46Z</dcterms:created>
  <dcterms:modified xsi:type="dcterms:W3CDTF">2019-01-29T13:46:06Z</dcterms:modified>
</cp:coreProperties>
</file>