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1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2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2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56E13E3-0F09-41FC-8002-E6831C9E87F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7A37DC0-9564-4C95-AAE1-1C192B7E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5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kCFHKFCYG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80149"/>
          </a:xfrm>
        </p:spPr>
        <p:txBody>
          <a:bodyPr>
            <a:normAutofit/>
          </a:bodyPr>
          <a:lstStyle/>
          <a:p>
            <a:r>
              <a:rPr lang="en-US" dirty="0" smtClean="0"/>
              <a:t>It’s time to start thinking about your future!</a:t>
            </a:r>
          </a:p>
          <a:p>
            <a:endParaRPr lang="en-US" dirty="0"/>
          </a:p>
          <a:p>
            <a:r>
              <a:rPr lang="en-US" dirty="0"/>
              <a:t>“Hard work beats talent when talent fails to work hard.” </a:t>
            </a:r>
            <a:endParaRPr lang="en-US" dirty="0" smtClean="0"/>
          </a:p>
          <a:p>
            <a:r>
              <a:rPr lang="en-US" dirty="0" smtClean="0"/>
              <a:t>- LeBron </a:t>
            </a:r>
            <a:r>
              <a:rPr lang="en-US" dirty="0"/>
              <a:t>James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4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what's Your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1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" y="126400"/>
            <a:ext cx="10058400" cy="1609344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pic>
        <p:nvPicPr>
          <p:cNvPr id="1026" name="Picture 2" descr="https://s18670.pcdn.co/wp-content/uploads/SMART-goa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49" y="1387365"/>
            <a:ext cx="7631703" cy="499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71338" y="931072"/>
            <a:ext cx="33633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need to complete both sides of this goal setting worksheet.</a:t>
            </a:r>
          </a:p>
          <a:p>
            <a:endParaRPr lang="en-US" sz="2400" dirty="0"/>
          </a:p>
          <a:p>
            <a:r>
              <a:rPr lang="en-US" sz="2400" dirty="0" smtClean="0"/>
              <a:t>You will choose one Academic goal to write about and one personal goal to write about</a:t>
            </a:r>
          </a:p>
          <a:p>
            <a:endParaRPr lang="en-US" sz="2400" dirty="0" smtClean="0"/>
          </a:p>
          <a:p>
            <a:r>
              <a:rPr lang="en-US" sz="2400" dirty="0" smtClean="0"/>
              <a:t>Remember to make your goals SMART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0618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50</TotalTime>
  <Words>67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Goal Setting</vt:lpstr>
      <vt:lpstr>What’s Your Why?</vt:lpstr>
      <vt:lpstr>Your Turn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McClintock, Shane</dc:creator>
  <cp:lastModifiedBy>McClintock, Shane</cp:lastModifiedBy>
  <cp:revision>5</cp:revision>
  <dcterms:created xsi:type="dcterms:W3CDTF">2018-08-24T14:27:32Z</dcterms:created>
  <dcterms:modified xsi:type="dcterms:W3CDTF">2018-08-24T15:18:23Z</dcterms:modified>
</cp:coreProperties>
</file>