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93" r:id="rId2"/>
    <p:sldId id="257" r:id="rId3"/>
    <p:sldId id="294" r:id="rId4"/>
    <p:sldId id="295" r:id="rId5"/>
    <p:sldId id="296" r:id="rId6"/>
    <p:sldId id="297" r:id="rId7"/>
    <p:sldId id="298" r:id="rId8"/>
    <p:sldId id="299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3" autoAdjust="0"/>
    <p:restoredTop sz="90126" autoAdjust="0"/>
  </p:normalViewPr>
  <p:slideViewPr>
    <p:cSldViewPr snapToGrid="0" snapToObjects="1">
      <p:cViewPr varScale="1">
        <p:scale>
          <a:sx n="66" d="100"/>
          <a:sy n="66" d="100"/>
        </p:scale>
        <p:origin x="150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63A16-24CC-0E47-8ACA-78BDF42DB193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5A1E8-EE39-ED41-80A2-63B1A3B04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6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DE291C-2179-944F-BB18-1F1A11D5D9B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88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Picture:</a:t>
            </a:r>
            <a:r>
              <a:rPr lang="en-US" i="1" baseline="0" dirty="0" smtClean="0"/>
              <a:t> </a:t>
            </a:r>
            <a:r>
              <a:rPr lang="en-US" i="1" dirty="0" smtClean="0"/>
              <a:t>"Continents vide </a:t>
            </a:r>
            <a:r>
              <a:rPr lang="en-US" i="1" dirty="0" err="1" smtClean="0"/>
              <a:t>couleurs</a:t>
            </a:r>
            <a:r>
              <a:rPr lang="en-US" i="1" dirty="0" smtClean="0"/>
              <a:t>" by </a:t>
            </a:r>
            <a:r>
              <a:rPr lang="en-US" i="1" dirty="0" err="1" smtClean="0"/>
              <a:t>User:Cogito</a:t>
            </a:r>
            <a:r>
              <a:rPr lang="en-US" i="1" dirty="0" smtClean="0"/>
              <a:t> ergo sumo - </a:t>
            </a:r>
            <a:r>
              <a:rPr lang="en-US" i="1" dirty="0" err="1" smtClean="0"/>
              <a:t>File:BlankMap-World.png</a:t>
            </a:r>
            <a:r>
              <a:rPr lang="en-US" i="1" dirty="0" smtClean="0"/>
              <a:t>. Licensed under Creative Commons Attribution-Share Alike 3.0 via Wikimedia Commons - http://</a:t>
            </a:r>
            <a:r>
              <a:rPr lang="en-US" i="1" dirty="0" err="1" smtClean="0"/>
              <a:t>commons.wikimedia.org</a:t>
            </a:r>
            <a:r>
              <a:rPr lang="en-US" i="1" dirty="0" smtClean="0"/>
              <a:t>/wiki/</a:t>
            </a:r>
            <a:r>
              <a:rPr lang="en-US" i="1" dirty="0" err="1" smtClean="0"/>
              <a:t>File:Continents_vide_couleurs.png#mediaviewer</a:t>
            </a:r>
            <a:r>
              <a:rPr lang="en-US" i="1" dirty="0" smtClean="0"/>
              <a:t>/</a:t>
            </a:r>
            <a:r>
              <a:rPr lang="en-US" i="1" dirty="0" err="1" smtClean="0"/>
              <a:t>File:Continents_vide_couleurs.png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5A1E8-EE39-ED41-80A2-63B1A3B0417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7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582-DFD9-4F46-80F0-C137F0DAB42F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5F8-9297-7B46-BEC4-FC4B26368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65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582-DFD9-4F46-80F0-C137F0DAB42F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5F8-9297-7B46-BEC4-FC4B26368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582-DFD9-4F46-80F0-C137F0DAB42F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5F8-9297-7B46-BEC4-FC4B26368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8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582-DFD9-4F46-80F0-C137F0DAB42F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5F8-9297-7B46-BEC4-FC4B26368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22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582-DFD9-4F46-80F0-C137F0DAB42F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5F8-9297-7B46-BEC4-FC4B26368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3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582-DFD9-4F46-80F0-C137F0DAB42F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5F8-9297-7B46-BEC4-FC4B26368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30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582-DFD9-4F46-80F0-C137F0DAB42F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5F8-9297-7B46-BEC4-FC4B26368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5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582-DFD9-4F46-80F0-C137F0DAB42F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5F8-9297-7B46-BEC4-FC4B26368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2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582-DFD9-4F46-80F0-C137F0DAB42F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5F8-9297-7B46-BEC4-FC4B26368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2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582-DFD9-4F46-80F0-C137F0DAB42F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5F8-9297-7B46-BEC4-FC4B26368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8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F582-DFD9-4F46-80F0-C137F0DAB42F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CD5F8-9297-7B46-BEC4-FC4B26368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5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0F582-DFD9-4F46-80F0-C137F0DAB42F}" type="datetimeFigureOut">
              <a:rPr lang="en-US" smtClean="0"/>
              <a:pPr/>
              <a:t>8/13/2018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CD5F8-9297-7B46-BEC4-FC4B26368B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12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280" y="2555038"/>
            <a:ext cx="8675766" cy="1470025"/>
          </a:xfrm>
        </p:spPr>
        <p:txBody>
          <a:bodyPr>
            <a:noAutofit/>
          </a:bodyPr>
          <a:lstStyle/>
          <a:p>
            <a:r>
              <a:rPr lang="en-US" sz="8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Marker Felt"/>
                <a:cs typeface="Marker Felt"/>
              </a:rPr>
              <a:t>Basics of </a:t>
            </a:r>
            <a:r>
              <a:rPr lang="en-US" sz="8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Marker Felt"/>
                <a:cs typeface="Marker Felt"/>
              </a:rPr>
              <a:t/>
            </a:r>
            <a:br>
              <a:rPr lang="en-US" sz="8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Marker Felt"/>
                <a:cs typeface="Marker Felt"/>
              </a:rPr>
            </a:br>
            <a:r>
              <a:rPr lang="en-US" sz="8000" dirty="0" smtClean="0"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Marker Felt"/>
                <a:cs typeface="Marker Felt"/>
              </a:rPr>
              <a:t>Geography</a:t>
            </a:r>
            <a:endParaRPr lang="en-US" sz="8000" dirty="0">
              <a:effectLst>
                <a:glow rad="101600">
                  <a:schemeClr val="bg1">
                    <a:alpha val="75000"/>
                  </a:schemeClr>
                </a:glow>
              </a:effectLst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136805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339" y="2628532"/>
            <a:ext cx="5845231" cy="2963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Location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Locations can be broken down by continent</a:t>
            </a:r>
            <a:endParaRPr lang="en-US" b="1" dirty="0"/>
          </a:p>
          <a:p>
            <a:r>
              <a:rPr lang="en-US" b="1" dirty="0" smtClean="0"/>
              <a:t>Seven continents:</a:t>
            </a:r>
          </a:p>
          <a:p>
            <a:pPr lvl="1"/>
            <a:r>
              <a:rPr lang="en-US" b="1" dirty="0" smtClean="0"/>
              <a:t>Africa</a:t>
            </a:r>
          </a:p>
          <a:p>
            <a:pPr lvl="1"/>
            <a:r>
              <a:rPr lang="en-US" b="1" dirty="0" smtClean="0"/>
              <a:t>Antarctica</a:t>
            </a:r>
          </a:p>
          <a:p>
            <a:pPr lvl="1"/>
            <a:r>
              <a:rPr lang="en-US" b="1" dirty="0" smtClean="0"/>
              <a:t>Asia</a:t>
            </a:r>
          </a:p>
          <a:p>
            <a:pPr lvl="1"/>
            <a:r>
              <a:rPr lang="en-US" b="1" dirty="0" smtClean="0"/>
              <a:t>Australia</a:t>
            </a:r>
          </a:p>
          <a:p>
            <a:pPr lvl="1"/>
            <a:r>
              <a:rPr lang="en-US" b="1" dirty="0" smtClean="0"/>
              <a:t>Europe </a:t>
            </a:r>
          </a:p>
          <a:p>
            <a:pPr lvl="1"/>
            <a:r>
              <a:rPr lang="en-US" b="1" dirty="0" smtClean="0"/>
              <a:t>North America </a:t>
            </a:r>
          </a:p>
          <a:p>
            <a:pPr lvl="1"/>
            <a:r>
              <a:rPr lang="en-US" b="1" dirty="0" smtClean="0"/>
              <a:t>South America</a:t>
            </a:r>
          </a:p>
        </p:txBody>
      </p:sp>
    </p:spTree>
    <p:extLst>
      <p:ext uri="{BB962C8B-B14F-4D97-AF65-F5344CB8AC3E}">
        <p14:creationId xmlns:p14="http://schemas.microsoft.com/office/powerpoint/2010/main" val="132080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arbara\Pictures\tpt\world map.gif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" y="1143000"/>
            <a:ext cx="784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2000" y="35814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Pacific Ocean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27432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Pacific  Ocean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3429000" y="2514600"/>
            <a:ext cx="697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Atlantic </a:t>
            </a:r>
          </a:p>
          <a:p>
            <a:r>
              <a:rPr lang="en-US" sz="1200" dirty="0" smtClean="0"/>
              <a:t>Ocean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3810000"/>
            <a:ext cx="58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Indian</a:t>
            </a:r>
          </a:p>
          <a:p>
            <a:r>
              <a:rPr lang="en-US" sz="1200" dirty="0" smtClean="0"/>
              <a:t>Ocean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4038600" y="4800600"/>
            <a:ext cx="17011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Southern Ocean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191000" y="1143000"/>
            <a:ext cx="175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Arctic Ocean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1828800"/>
            <a:ext cx="1101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North America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3886200"/>
            <a:ext cx="110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South America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5943600" y="1676400"/>
            <a:ext cx="444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Asia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8200" y="1752600"/>
            <a:ext cx="629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Europe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648200" y="3276600"/>
            <a:ext cx="547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Africa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858000" y="4114800"/>
            <a:ext cx="732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Australia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4114800" y="5334000"/>
            <a:ext cx="8174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Antarctica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257800" y="1371600"/>
            <a:ext cx="633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Eurasia</a:t>
            </a:r>
            <a:endParaRPr lang="en-US" sz="1200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533400" y="11067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Continents and Oceans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 build="allAtOnce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arbara\Pictures\tpt\world map.gif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9600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>
            <a:stCxn id="2" idx="1"/>
            <a:endCxn id="2" idx="3"/>
          </p:cNvCxnSpPr>
          <p:nvPr/>
        </p:nvCxnSpPr>
        <p:spPr>
          <a:xfrm>
            <a:off x="609600" y="377190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90600" y="3048000"/>
            <a:ext cx="7239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90600" y="4572000"/>
            <a:ext cx="7239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09800" y="1828800"/>
            <a:ext cx="472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286000" y="5638800"/>
            <a:ext cx="4724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819400" y="1600200"/>
            <a:ext cx="9239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Arctic Circle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2819400" y="2819400"/>
            <a:ext cx="9446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Tropic Circle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2895600" y="3581400"/>
            <a:ext cx="67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Equator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2895600" y="4419600"/>
            <a:ext cx="1365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Tropic of Capricorn</a:t>
            </a:r>
            <a:endParaRPr lang="en-US" sz="1200" dirty="0"/>
          </a:p>
        </p:txBody>
      </p:sp>
      <p:sp>
        <p:nvSpPr>
          <p:cNvPr id="28" name="TextBox 27"/>
          <p:cNvSpPr txBox="1"/>
          <p:nvPr/>
        </p:nvSpPr>
        <p:spPr>
          <a:xfrm>
            <a:off x="2819400" y="5486400"/>
            <a:ext cx="11258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Antarctic Circle</a:t>
            </a:r>
            <a:endParaRPr lang="en-US" sz="1200" dirty="0"/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Lines of Latitude and Longitude</a:t>
            </a:r>
            <a:endParaRPr lang="en-US" sz="2000" b="1" dirty="0"/>
          </a:p>
        </p:txBody>
      </p:sp>
      <p:cxnSp>
        <p:nvCxnSpPr>
          <p:cNvPr id="38" name="Straight Connector 37"/>
          <p:cNvCxnSpPr>
            <a:stCxn id="2" idx="0"/>
            <a:endCxn id="2" idx="2"/>
          </p:cNvCxnSpPr>
          <p:nvPr/>
        </p:nvCxnSpPr>
        <p:spPr>
          <a:xfrm>
            <a:off x="4495800" y="1371600"/>
            <a:ext cx="0" cy="480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267200" y="3048000"/>
            <a:ext cx="369332" cy="106215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1200" dirty="0" smtClean="0"/>
              <a:t>Prime Meridian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8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en-US" dirty="0" smtClean="0">
                <a:latin typeface="Berlin Sans FB Demi" panose="020E0802020502020306" pitchFamily="34" charset="0"/>
              </a:rPr>
              <a:t>Physical and Political Maps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7030A0"/>
                </a:solidFill>
              </a:rPr>
              <a:t>Physical Maps</a:t>
            </a:r>
          </a:p>
          <a:p>
            <a:pPr marL="0" indent="0">
              <a:buNone/>
            </a:pPr>
            <a:endParaRPr lang="en-US" sz="2700" dirty="0"/>
          </a:p>
          <a:p>
            <a:r>
              <a:rPr lang="en-US" sz="2700" dirty="0"/>
              <a:t>Demonstrate landforms </a:t>
            </a:r>
          </a:p>
          <a:p>
            <a:pPr marL="0" indent="0">
              <a:buNone/>
            </a:pPr>
            <a:endParaRPr lang="en-US" sz="2700" dirty="0"/>
          </a:p>
          <a:p>
            <a:r>
              <a:rPr lang="en-US" sz="2700" dirty="0"/>
              <a:t>EX: Mountains, lakes, rivers, oceans, deserts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b="1" dirty="0">
                <a:solidFill>
                  <a:srgbClr val="7030A0"/>
                </a:solidFill>
              </a:rPr>
              <a:t>Political Maps</a:t>
            </a:r>
          </a:p>
          <a:p>
            <a:pPr marL="0" indent="0">
              <a:buNone/>
            </a:pPr>
            <a:endParaRPr lang="en-US" sz="2700" dirty="0"/>
          </a:p>
          <a:p>
            <a:r>
              <a:rPr lang="en-US" sz="2700" dirty="0"/>
              <a:t>Show government borders</a:t>
            </a:r>
          </a:p>
          <a:p>
            <a:endParaRPr lang="en-US" sz="2700" dirty="0"/>
          </a:p>
          <a:p>
            <a:r>
              <a:rPr lang="en-US" sz="2700" dirty="0"/>
              <a:t>EX: Countries, states, cities</a:t>
            </a:r>
          </a:p>
        </p:txBody>
      </p:sp>
    </p:spTree>
    <p:extLst>
      <p:ext uri="{BB962C8B-B14F-4D97-AF65-F5344CB8AC3E}">
        <p14:creationId xmlns:p14="http://schemas.microsoft.com/office/powerpoint/2010/main" val="383836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5086" y="276679"/>
            <a:ext cx="75038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 smtClean="0">
                <a:solidFill>
                  <a:schemeClr val="accent1">
                    <a:lumMod val="75000"/>
                  </a:schemeClr>
                </a:solidFill>
              </a:rPr>
              <a:t>Physical Map example </a:t>
            </a:r>
            <a:endParaRPr lang="en-US" sz="45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2" descr="Image result for physical map of the united st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71" y="2149248"/>
            <a:ext cx="8127999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5087" y="1061509"/>
            <a:ext cx="7775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What do you see?   What don’t you see?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914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3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Political Map Example</a:t>
            </a:r>
            <a:br>
              <a:rPr lang="en-US" dirty="0" smtClean="0"/>
            </a:br>
            <a:r>
              <a:rPr lang="en-US" sz="3600" dirty="0" smtClean="0"/>
              <a:t>what do you see?</a:t>
            </a:r>
            <a:br>
              <a:rPr lang="en-US" sz="3600" dirty="0" smtClean="0"/>
            </a:br>
            <a:r>
              <a:rPr lang="en-US" sz="3600" dirty="0" smtClean="0"/>
              <a:t>What don’t you see?</a:t>
            </a:r>
            <a:br>
              <a:rPr lang="en-US" sz="3600" dirty="0" smtClean="0"/>
            </a:br>
            <a:r>
              <a:rPr lang="en-US" sz="3600" dirty="0" smtClean="0"/>
              <a:t>Compare and contrast the two types…</a:t>
            </a:r>
            <a:endParaRPr lang="en-US" sz="3600" dirty="0"/>
          </a:p>
        </p:txBody>
      </p:sp>
      <p:pic>
        <p:nvPicPr>
          <p:cNvPr id="4" name="Content Placeholder 3" descr="Free &lt;strong&gt;USA&lt;/strong&gt; &lt;strong&gt;Political&lt;/strong&gt; &lt;strong&gt;Map&lt;/strong&gt; | &lt;strong&gt;Political Map of USA&lt;/strong&gt; | &lt;strong&gt;Political&lt;/strong&gt;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241777"/>
            <a:ext cx="8229599" cy="4463823"/>
          </a:xfrm>
        </p:spPr>
      </p:pic>
    </p:spTree>
    <p:extLst>
      <p:ext uri="{BB962C8B-B14F-4D97-AF65-F5344CB8AC3E}">
        <p14:creationId xmlns:p14="http://schemas.microsoft.com/office/powerpoint/2010/main" val="2658997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set of 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6345"/>
            <a:ext cx="4040188" cy="639762"/>
          </a:xfrm>
        </p:spPr>
        <p:txBody>
          <a:bodyPr/>
          <a:lstStyle/>
          <a:p>
            <a:r>
              <a:rPr lang="en-US" dirty="0" smtClean="0"/>
              <a:t>Which type is this?</a:t>
            </a:r>
            <a:endParaRPr lang="en-US" dirty="0"/>
          </a:p>
        </p:txBody>
      </p:sp>
      <p:pic>
        <p:nvPicPr>
          <p:cNvPr id="7" name="Content Placeholder 6" descr="File:USA &lt;strong&gt;North&lt;/strong&gt; &lt;strong&gt;Carolina&lt;/strong&gt; &lt;strong&gt;physical&lt;/strong&gt; &lt;strong&gt;map&lt;/strong&gt;.jpg - Wikimedia Commons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5" y="2174876"/>
            <a:ext cx="4040188" cy="223746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3687"/>
            <a:ext cx="4041775" cy="639762"/>
          </a:xfrm>
        </p:spPr>
        <p:txBody>
          <a:bodyPr/>
          <a:lstStyle/>
          <a:p>
            <a:r>
              <a:rPr lang="en-US" dirty="0" smtClean="0"/>
              <a:t>How about this one?</a:t>
            </a:r>
            <a:endParaRPr lang="en-US" dirty="0"/>
          </a:p>
        </p:txBody>
      </p:sp>
      <p:pic>
        <p:nvPicPr>
          <p:cNvPr id="8" name="Content Placeholder 7" descr="Free &lt;strong&gt;North&lt;/strong&gt; &lt;strong&gt;Carolina&lt;/strong&gt; &lt;strong&gt;Map&lt;/strong&gt; | &lt;strong&gt;Map&lt;/strong&gt; &lt;strong&gt;of North&lt;/strong&gt; &lt;strong&gt;Carolina&lt;/strong&gt; State, USA ...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19900"/>
            <a:ext cx="4189412" cy="2147420"/>
          </a:xfrm>
        </p:spPr>
      </p:pic>
    </p:spTree>
    <p:extLst>
      <p:ext uri="{BB962C8B-B14F-4D97-AF65-F5344CB8AC3E}">
        <p14:creationId xmlns:p14="http://schemas.microsoft.com/office/powerpoint/2010/main" val="1616450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1670</TotalTime>
  <Words>155</Words>
  <Application>Microsoft Office PowerPoint</Application>
  <PresentationFormat>On-screen Show (4:3)</PresentationFormat>
  <Paragraphs>55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Berlin Sans FB Demi</vt:lpstr>
      <vt:lpstr>Calibri</vt:lpstr>
      <vt:lpstr>Marker Felt</vt:lpstr>
      <vt:lpstr>Office Theme</vt:lpstr>
      <vt:lpstr>Basics of  Geography</vt:lpstr>
      <vt:lpstr>Location</vt:lpstr>
      <vt:lpstr>Continents and Oceans</vt:lpstr>
      <vt:lpstr>Lines of Latitude and Longitude</vt:lpstr>
      <vt:lpstr>Physical and Political Maps</vt:lpstr>
      <vt:lpstr>PowerPoint Presentation</vt:lpstr>
      <vt:lpstr>Political Map Example what do you see? What don’t you see? Compare and contrast the two types…</vt:lpstr>
      <vt:lpstr>Another set of examples</vt:lpstr>
    </vt:vector>
  </TitlesOfParts>
  <Company>Jr High Social Studies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</dc:title>
  <dc:creator>Ian Malmstrom</dc:creator>
  <cp:lastModifiedBy>McClintock, Shane</cp:lastModifiedBy>
  <cp:revision>74</cp:revision>
  <dcterms:created xsi:type="dcterms:W3CDTF">2014-08-16T16:43:57Z</dcterms:created>
  <dcterms:modified xsi:type="dcterms:W3CDTF">2018-08-14T01:20:56Z</dcterms:modified>
</cp:coreProperties>
</file>