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1" r:id="rId4"/>
    <p:sldId id="272" r:id="rId5"/>
    <p:sldId id="260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649" y="1964267"/>
            <a:ext cx="10269476" cy="2421464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French and Indian  War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Causes, Events, Effects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77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8" name="Picture 12" descr="NoAmer-1750"/>
          <p:cNvPicPr>
            <a:picLocks noChangeAspect="1" noChangeArrowheads="1"/>
          </p:cNvPicPr>
          <p:nvPr/>
        </p:nvPicPr>
        <p:blipFill>
          <a:blip r:embed="rId2"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317" y="1030014"/>
            <a:ext cx="8345214" cy="55993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3200400" y="228600"/>
            <a:ext cx="6019800" cy="70852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North America in 1750</a:t>
            </a:r>
          </a:p>
        </p:txBody>
      </p:sp>
    </p:spTree>
    <p:extLst>
      <p:ext uri="{BB962C8B-B14F-4D97-AF65-F5344CB8AC3E}">
        <p14:creationId xmlns:p14="http://schemas.microsoft.com/office/powerpoint/2010/main" val="2774548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9393" y="492288"/>
            <a:ext cx="10414659" cy="60326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5836723" y="492288"/>
            <a:ext cx="0" cy="6032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629393" y="3508621"/>
            <a:ext cx="10414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3.gettysburg.edu/~tshannon/hist106web/site5/bushy_ru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619" y="1872364"/>
            <a:ext cx="4385220" cy="321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74768" y="486888"/>
            <a:ext cx="5723907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54878" y="682478"/>
            <a:ext cx="383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French and Indian War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9372" y="805588"/>
            <a:ext cx="1315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Definition</a:t>
            </a:r>
            <a:endParaRPr lang="en-US" sz="2000" b="1" u="sng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7969" y="1477296"/>
            <a:ext cx="2861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conflict </a:t>
            </a:r>
            <a:r>
              <a:rPr lang="en-US" dirty="0" err="1" smtClean="0">
                <a:solidFill>
                  <a:srgbClr val="002060"/>
                </a:solidFill>
              </a:rPr>
              <a:t>btwn</a:t>
            </a:r>
            <a:r>
              <a:rPr lang="en-US" dirty="0" smtClean="0">
                <a:solidFill>
                  <a:srgbClr val="002060"/>
                </a:solidFill>
              </a:rPr>
              <a:t> England and France in North America over trading rights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1900" y="3811979"/>
            <a:ext cx="1223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Reasons</a:t>
            </a:r>
            <a:endParaRPr lang="en-US" sz="2000" u="sng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7968" y="4281967"/>
            <a:ext cx="28619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colonists were trading with the Indians and the French didn’t want to share their trade.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England and France were already at war in Europe.</a:t>
            </a:r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8840372" y="1190196"/>
            <a:ext cx="205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Many colonists joined the British army to fight with their country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23366" y="682478"/>
            <a:ext cx="1615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Impact</a:t>
            </a:r>
            <a:endParaRPr lang="en-US" sz="2000" u="sng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61168" y="3525223"/>
            <a:ext cx="961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Results</a:t>
            </a:r>
            <a:endParaRPr lang="en-US" sz="2000" u="sng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46176" y="1192106"/>
            <a:ext cx="2101933" cy="198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408537" y="4110688"/>
            <a:ext cx="2473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France lost all territory in North America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61413" y="5284519"/>
            <a:ext cx="4702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New taxes are imposed on colonists to pay for 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Proclamation Line divides Colonial territory from Indian land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Despite Victory, Relations are Strained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British thought colonists did not provide enough support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War was long and costly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Britain had fought to protect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Colonists shocked by the weakness of British military tactics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British would not allow colonial officers to lead their troops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French no longer held territory west of the Appalachians</a:t>
            </a:r>
          </a:p>
        </p:txBody>
      </p:sp>
    </p:spTree>
    <p:extLst>
      <p:ext uri="{BB962C8B-B14F-4D97-AF65-F5344CB8AC3E}">
        <p14:creationId xmlns:p14="http://schemas.microsoft.com/office/powerpoint/2010/main" val="15670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2604"/>
            <a:ext cx="10131425" cy="1456267"/>
          </a:xfrm>
        </p:spPr>
        <p:txBody>
          <a:bodyPr/>
          <a:lstStyle/>
          <a:p>
            <a:r>
              <a:rPr lang="en-US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End of the War</a:t>
            </a:r>
            <a:endParaRPr lang="en-US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5511799" cy="364913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High Tower Text" panose="02040502050506030303" pitchFamily="18" charset="0"/>
              </a:rPr>
              <a:t>How did the Treaty of Paris 1763 change the face of North America?</a:t>
            </a:r>
          </a:p>
          <a:p>
            <a:r>
              <a:rPr lang="en-US" sz="4000" dirty="0" smtClean="0">
                <a:latin typeface="High Tower Text" panose="02040502050506030303" pitchFamily="18" charset="0"/>
              </a:rPr>
              <a:t>Do you think the British would have won the war without colonial support? Why?</a:t>
            </a:r>
            <a:endParaRPr lang="en-US" sz="4000" dirty="0">
              <a:latin typeface="High Tower Text" panose="02040502050506030303" pitchFamily="18" charset="0"/>
            </a:endParaRPr>
          </a:p>
        </p:txBody>
      </p:sp>
      <p:pic>
        <p:nvPicPr>
          <p:cNvPr id="2052" name="Picture 4" descr="http://www3.gettysburg.edu/~tshannon/hist106web/site5/bushy_ru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246592"/>
            <a:ext cx="4616450" cy="31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issarevolution.weebly.com/uploads/1/0/9/3/10938906/7815319_orig.jpg?1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3630288"/>
            <a:ext cx="4616450" cy="298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roclamation of 17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2" y="220718"/>
            <a:ext cx="11361683" cy="639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7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4506</TotalTime>
  <Words>183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Bauhaus 93</vt:lpstr>
      <vt:lpstr>Calibri</vt:lpstr>
      <vt:lpstr>Calibri Light</vt:lpstr>
      <vt:lpstr>Comic Sans MS</vt:lpstr>
      <vt:lpstr>High Tower Text</vt:lpstr>
      <vt:lpstr>Rockwell</vt:lpstr>
      <vt:lpstr>Celestial</vt:lpstr>
      <vt:lpstr>French and Indian  War</vt:lpstr>
      <vt:lpstr>PowerPoint Presentation</vt:lpstr>
      <vt:lpstr>PowerPoint Presentation</vt:lpstr>
      <vt:lpstr>Despite Victory, Relations are Strained</vt:lpstr>
      <vt:lpstr>End of the War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War</dc:title>
  <dc:creator>Heymann, Jennifer E.</dc:creator>
  <cp:lastModifiedBy>McClintock, Shane</cp:lastModifiedBy>
  <cp:revision>37</cp:revision>
  <dcterms:created xsi:type="dcterms:W3CDTF">2015-10-15T02:54:30Z</dcterms:created>
  <dcterms:modified xsi:type="dcterms:W3CDTF">2017-10-04T17:45:40Z</dcterms:modified>
</cp:coreProperties>
</file>