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15"/>
  </p:notesMasterIdLst>
  <p:sldIdLst>
    <p:sldId id="256" r:id="rId2"/>
    <p:sldId id="262" r:id="rId3"/>
    <p:sldId id="261" r:id="rId4"/>
    <p:sldId id="263" r:id="rId5"/>
    <p:sldId id="260" r:id="rId6"/>
    <p:sldId id="267" r:id="rId7"/>
    <p:sldId id="266" r:id="rId8"/>
    <p:sldId id="268" r:id="rId9"/>
    <p:sldId id="269" r:id="rId10"/>
    <p:sldId id="270" r:id="rId11"/>
    <p:sldId id="271" r:id="rId12"/>
    <p:sldId id="272" r:id="rId13"/>
    <p:sldId id="273" r:id="rId14"/>
  </p:sldIdLst>
  <p:sldSz cx="9144000" cy="5143500" type="screen16x9"/>
  <p:notesSz cx="6858000" cy="9144000"/>
  <p:embeddedFontLst>
    <p:embeddedFont>
      <p:font typeface="Kranky" panose="020B0604020202020204" charset="0"/>
      <p:regular r:id="rId16"/>
    </p:embeddedFont>
    <p:embeddedFont>
      <p:font typeface="Calibri" panose="020F0502020204030204" pitchFamily="34" charset="0"/>
      <p:regular r:id="rId17"/>
      <p:bold r:id="rId18"/>
      <p:italic r:id="rId19"/>
      <p:boldItalic r:id="rId20"/>
    </p:embeddedFont>
    <p:embeddedFont>
      <p:font typeface="Tahoma" panose="020B0604030504040204" pitchFamily="34" charset="0"/>
      <p:regular r:id="rId21"/>
      <p:bold r:id="rId22"/>
    </p:embeddedFont>
    <p:embeddedFont>
      <p:font typeface="Playfair Display"/>
      <p:regular r:id="rId23"/>
      <p:bold r:id="rId24"/>
      <p:italic r:id="rId25"/>
      <p:boldItalic r:id="rId26"/>
    </p:embeddedFont>
    <p:embeddedFont>
      <p:font typeface="Garamond" panose="02020404030301010803" pitchFamily="18" charset="0"/>
      <p:regular r:id="rId27"/>
      <p:bold r:id="rId28"/>
      <p:italic r:id="rId29"/>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Heyman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14" y="5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idx="1">
    <p:pos x="6000" y="0"/>
    <p:text>This PPT is good. Very lengthy. Did you use it over several days? Be careful to not make the slides too wordy or you'll lose the students. Do you teach from the slides or did students copy from each slide?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421563285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725814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Shape 646"/>
          <p:cNvSpPr txBox="1">
            <a:spLocks noGrp="1"/>
          </p:cNvSpPr>
          <p:nvPr>
            <p:ph type="body" idx="1"/>
          </p:nvPr>
        </p:nvSpPr>
        <p:spPr>
          <a:xfrm>
            <a:off x="701675" y="4419600"/>
            <a:ext cx="5616575" cy="4187824"/>
          </a:xfrm>
          <a:prstGeom prst="rect">
            <a:avLst/>
          </a:prstGeom>
        </p:spPr>
        <p:txBody>
          <a:bodyPr lIns="91425" tIns="91425" rIns="91425" bIns="91425" anchor="t" anchorCtr="0">
            <a:noAutofit/>
          </a:bodyPr>
          <a:lstStyle/>
          <a:p>
            <a:pPr>
              <a:spcBef>
                <a:spcPts val="0"/>
              </a:spcBef>
              <a:buNone/>
            </a:pPr>
            <a:endParaRPr/>
          </a:p>
        </p:txBody>
      </p:sp>
      <p:sp>
        <p:nvSpPr>
          <p:cNvPr id="647" name="Shape 647"/>
          <p:cNvSpPr>
            <a:spLocks noGrp="1" noRot="1" noChangeAspect="1"/>
          </p:cNvSpPr>
          <p:nvPr>
            <p:ph type="sldImg" idx="2"/>
          </p:nvPr>
        </p:nvSpPr>
        <p:spPr>
          <a:xfrm>
            <a:off x="409575" y="698500"/>
            <a:ext cx="6200775" cy="34893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013039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Shape 651"/>
          <p:cNvSpPr txBox="1">
            <a:spLocks noGrp="1"/>
          </p:cNvSpPr>
          <p:nvPr>
            <p:ph type="body" idx="1"/>
          </p:nvPr>
        </p:nvSpPr>
        <p:spPr>
          <a:xfrm>
            <a:off x="701675" y="4419600"/>
            <a:ext cx="5616575" cy="4187824"/>
          </a:xfrm>
          <a:prstGeom prst="rect">
            <a:avLst/>
          </a:prstGeom>
        </p:spPr>
        <p:txBody>
          <a:bodyPr lIns="91425" tIns="91425" rIns="91425" bIns="91425" anchor="t" anchorCtr="0">
            <a:noAutofit/>
          </a:bodyPr>
          <a:lstStyle/>
          <a:p>
            <a:pPr>
              <a:spcBef>
                <a:spcPts val="0"/>
              </a:spcBef>
              <a:buNone/>
            </a:pPr>
            <a:endParaRPr/>
          </a:p>
        </p:txBody>
      </p:sp>
      <p:sp>
        <p:nvSpPr>
          <p:cNvPr id="652" name="Shape 652"/>
          <p:cNvSpPr>
            <a:spLocks noGrp="1" noRot="1" noChangeAspect="1"/>
          </p:cNvSpPr>
          <p:nvPr>
            <p:ph type="sldImg" idx="2"/>
          </p:nvPr>
        </p:nvSpPr>
        <p:spPr>
          <a:xfrm>
            <a:off x="409575" y="698500"/>
            <a:ext cx="6200775" cy="34893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64388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Shape 671"/>
          <p:cNvSpPr txBox="1">
            <a:spLocks noGrp="1"/>
          </p:cNvSpPr>
          <p:nvPr>
            <p:ph type="body" idx="1"/>
          </p:nvPr>
        </p:nvSpPr>
        <p:spPr>
          <a:xfrm>
            <a:off x="701675" y="4419600"/>
            <a:ext cx="5616575" cy="4187824"/>
          </a:xfrm>
          <a:prstGeom prst="rect">
            <a:avLst/>
          </a:prstGeom>
        </p:spPr>
        <p:txBody>
          <a:bodyPr lIns="91425" tIns="91425" rIns="91425" bIns="91425" anchor="t" anchorCtr="0">
            <a:noAutofit/>
          </a:bodyPr>
          <a:lstStyle/>
          <a:p>
            <a:pPr>
              <a:spcBef>
                <a:spcPts val="0"/>
              </a:spcBef>
              <a:buNone/>
            </a:pPr>
            <a:endParaRPr/>
          </a:p>
        </p:txBody>
      </p:sp>
      <p:sp>
        <p:nvSpPr>
          <p:cNvPr id="672" name="Shape 672"/>
          <p:cNvSpPr>
            <a:spLocks noGrp="1" noRot="1" noChangeAspect="1"/>
          </p:cNvSpPr>
          <p:nvPr>
            <p:ph type="sldImg" idx="2"/>
          </p:nvPr>
        </p:nvSpPr>
        <p:spPr>
          <a:xfrm>
            <a:off x="409575" y="698500"/>
            <a:ext cx="6200775" cy="34893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1630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Shape 618"/>
          <p:cNvSpPr txBox="1">
            <a:spLocks noGrp="1"/>
          </p:cNvSpPr>
          <p:nvPr>
            <p:ph type="body" idx="1"/>
          </p:nvPr>
        </p:nvSpPr>
        <p:spPr>
          <a:xfrm>
            <a:off x="701675" y="4419600"/>
            <a:ext cx="5616575" cy="4187824"/>
          </a:xfrm>
          <a:prstGeom prst="rect">
            <a:avLst/>
          </a:prstGeom>
        </p:spPr>
        <p:txBody>
          <a:bodyPr lIns="91425" tIns="91425" rIns="91425" bIns="91425" anchor="t" anchorCtr="0">
            <a:noAutofit/>
          </a:bodyPr>
          <a:lstStyle/>
          <a:p>
            <a:pPr>
              <a:spcBef>
                <a:spcPts val="0"/>
              </a:spcBef>
              <a:buNone/>
            </a:pPr>
            <a:endParaRPr/>
          </a:p>
        </p:txBody>
      </p:sp>
      <p:sp>
        <p:nvSpPr>
          <p:cNvPr id="619" name="Shape 619"/>
          <p:cNvSpPr>
            <a:spLocks noGrp="1" noRot="1" noChangeAspect="1"/>
          </p:cNvSpPr>
          <p:nvPr>
            <p:ph type="sldImg" idx="2"/>
          </p:nvPr>
        </p:nvSpPr>
        <p:spPr>
          <a:xfrm>
            <a:off x="409575" y="698500"/>
            <a:ext cx="6200775" cy="34893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5706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txBox="1">
            <a:spLocks noGrp="1"/>
          </p:cNvSpPr>
          <p:nvPr>
            <p:ph type="body" idx="1"/>
          </p:nvPr>
        </p:nvSpPr>
        <p:spPr>
          <a:xfrm>
            <a:off x="701675" y="4419600"/>
            <a:ext cx="5616575" cy="4187824"/>
          </a:xfrm>
          <a:prstGeom prst="rect">
            <a:avLst/>
          </a:prstGeom>
        </p:spPr>
        <p:txBody>
          <a:bodyPr lIns="91425" tIns="91425" rIns="91425" bIns="91425" anchor="t" anchorCtr="0">
            <a:noAutofit/>
          </a:bodyPr>
          <a:lstStyle/>
          <a:p>
            <a:pPr>
              <a:spcBef>
                <a:spcPts val="0"/>
              </a:spcBef>
              <a:buNone/>
            </a:pPr>
            <a:endParaRPr/>
          </a:p>
        </p:txBody>
      </p:sp>
      <p:sp>
        <p:nvSpPr>
          <p:cNvPr id="406" name="Shape 406"/>
          <p:cNvSpPr>
            <a:spLocks noGrp="1" noRot="1" noChangeAspect="1"/>
          </p:cNvSpPr>
          <p:nvPr>
            <p:ph type="sldImg" idx="2"/>
          </p:nvPr>
        </p:nvSpPr>
        <p:spPr>
          <a:xfrm>
            <a:off x="409575" y="698500"/>
            <a:ext cx="6200775" cy="34893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502703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98231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Shape 438"/>
          <p:cNvSpPr>
            <a:spLocks noGrp="1" noRot="1" noChangeAspect="1"/>
          </p:cNvSpPr>
          <p:nvPr>
            <p:ph type="sldImg" idx="2"/>
          </p:nvPr>
        </p:nvSpPr>
        <p:spPr>
          <a:xfrm>
            <a:off x="409575" y="698500"/>
            <a:ext cx="6200775" cy="34893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39" name="Shape 439"/>
          <p:cNvSpPr txBox="1">
            <a:spLocks noGrp="1"/>
          </p:cNvSpPr>
          <p:nvPr>
            <p:ph type="body" idx="1"/>
          </p:nvPr>
        </p:nvSpPr>
        <p:spPr>
          <a:xfrm>
            <a:off x="701675" y="4419600"/>
            <a:ext cx="5616575" cy="4187824"/>
          </a:xfrm>
          <a:prstGeom prst="rect">
            <a:avLst/>
          </a:prstGeom>
          <a:noFill/>
          <a:ln>
            <a:noFill/>
          </a:ln>
        </p:spPr>
        <p:txBody>
          <a:bodyPr lIns="93275" tIns="46625" rIns="93275" bIns="46625"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Calibri"/>
                <a:ea typeface="Calibri"/>
                <a:cs typeface="Calibri"/>
                <a:sym typeface="Calibri"/>
              </a:rPr>
              <a:t>8.2A Identify reasons for European exploration and colonization of North  America.</a:t>
            </a:r>
          </a:p>
        </p:txBody>
      </p:sp>
      <p:sp>
        <p:nvSpPr>
          <p:cNvPr id="440" name="Shape 440"/>
          <p:cNvSpPr txBox="1">
            <a:spLocks noGrp="1"/>
          </p:cNvSpPr>
          <p:nvPr>
            <p:ph type="sldNum" idx="12"/>
          </p:nvPr>
        </p:nvSpPr>
        <p:spPr>
          <a:xfrm>
            <a:off x="3976687" y="8839200"/>
            <a:ext cx="3041650" cy="465138"/>
          </a:xfrm>
          <a:prstGeom prst="rect">
            <a:avLst/>
          </a:prstGeom>
          <a:noFill/>
          <a:ln>
            <a:noFill/>
          </a:ln>
        </p:spPr>
        <p:txBody>
          <a:bodyPr lIns="93275" tIns="46625" rIns="93275" bIns="46625"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Tahoma"/>
                <a:ea typeface="Tahoma"/>
                <a:cs typeface="Tahoma"/>
                <a:sym typeface="Tahoma"/>
              </a:rPr>
              <a:t>4</a:t>
            </a:fld>
            <a:endParaRPr lang="en-US" sz="1200" b="0" i="0" u="none" strike="noStrike" cap="none" baseline="0">
              <a:solidFill>
                <a:schemeClr val="dk1"/>
              </a:solidFill>
              <a:latin typeface="Tahoma"/>
              <a:ea typeface="Tahoma"/>
              <a:cs typeface="Tahoma"/>
              <a:sym typeface="Tahoma"/>
            </a:endParaRPr>
          </a:p>
        </p:txBody>
      </p:sp>
    </p:spTree>
    <p:extLst>
      <p:ext uri="{BB962C8B-B14F-4D97-AF65-F5344CB8AC3E}">
        <p14:creationId xmlns:p14="http://schemas.microsoft.com/office/powerpoint/2010/main" val="269659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3" name="Shape 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773324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Shape 488"/>
          <p:cNvSpPr>
            <a:spLocks noGrp="1" noRot="1" noChangeAspect="1"/>
          </p:cNvSpPr>
          <p:nvPr>
            <p:ph type="sldImg" idx="2"/>
          </p:nvPr>
        </p:nvSpPr>
        <p:spPr>
          <a:xfrm>
            <a:off x="409575" y="698500"/>
            <a:ext cx="6200775" cy="34893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89" name="Shape 489"/>
          <p:cNvSpPr txBox="1">
            <a:spLocks noGrp="1"/>
          </p:cNvSpPr>
          <p:nvPr>
            <p:ph type="body" idx="1"/>
          </p:nvPr>
        </p:nvSpPr>
        <p:spPr>
          <a:xfrm>
            <a:off x="701675" y="4419600"/>
            <a:ext cx="5616575" cy="4187824"/>
          </a:xfrm>
          <a:prstGeom prst="rect">
            <a:avLst/>
          </a:prstGeom>
          <a:noFill/>
          <a:ln>
            <a:noFill/>
          </a:ln>
        </p:spPr>
        <p:txBody>
          <a:bodyPr lIns="93275" tIns="46625" rIns="93275" bIns="46625"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Calibri"/>
                <a:ea typeface="Calibri"/>
                <a:cs typeface="Calibri"/>
                <a:sym typeface="Calibri"/>
              </a:rPr>
              <a:t>8.2A Identify reasons for European exploration and colonization of North  America</a:t>
            </a:r>
          </a:p>
        </p:txBody>
      </p:sp>
      <p:sp>
        <p:nvSpPr>
          <p:cNvPr id="490" name="Shape 490"/>
          <p:cNvSpPr txBox="1">
            <a:spLocks noGrp="1"/>
          </p:cNvSpPr>
          <p:nvPr>
            <p:ph type="sldNum" idx="12"/>
          </p:nvPr>
        </p:nvSpPr>
        <p:spPr>
          <a:xfrm>
            <a:off x="3976687" y="8839200"/>
            <a:ext cx="3041650" cy="465138"/>
          </a:xfrm>
          <a:prstGeom prst="rect">
            <a:avLst/>
          </a:prstGeom>
          <a:noFill/>
          <a:ln>
            <a:noFill/>
          </a:ln>
        </p:spPr>
        <p:txBody>
          <a:bodyPr lIns="93275" tIns="46625" rIns="93275" bIns="46625"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Tahoma"/>
                <a:ea typeface="Tahoma"/>
                <a:cs typeface="Tahoma"/>
                <a:sym typeface="Tahoma"/>
              </a:rPr>
              <a:t>6</a:t>
            </a:fld>
            <a:endParaRPr lang="en-US" sz="1200" b="0" i="0" u="none" strike="noStrike" cap="none" baseline="0">
              <a:solidFill>
                <a:schemeClr val="dk1"/>
              </a:solidFill>
              <a:latin typeface="Tahoma"/>
              <a:ea typeface="Tahoma"/>
              <a:cs typeface="Tahoma"/>
              <a:sym typeface="Tahoma"/>
            </a:endParaRPr>
          </a:p>
        </p:txBody>
      </p:sp>
    </p:spTree>
    <p:extLst>
      <p:ext uri="{BB962C8B-B14F-4D97-AF65-F5344CB8AC3E}">
        <p14:creationId xmlns:p14="http://schemas.microsoft.com/office/powerpoint/2010/main" val="176386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Shape 481"/>
          <p:cNvSpPr>
            <a:spLocks noGrp="1" noRot="1" noChangeAspect="1"/>
          </p:cNvSpPr>
          <p:nvPr>
            <p:ph type="sldImg" idx="2"/>
          </p:nvPr>
        </p:nvSpPr>
        <p:spPr>
          <a:xfrm>
            <a:off x="409575" y="698500"/>
            <a:ext cx="6200775" cy="34893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82" name="Shape 482"/>
          <p:cNvSpPr txBox="1">
            <a:spLocks noGrp="1"/>
          </p:cNvSpPr>
          <p:nvPr>
            <p:ph type="body" idx="1"/>
          </p:nvPr>
        </p:nvSpPr>
        <p:spPr>
          <a:xfrm>
            <a:off x="701675" y="4419600"/>
            <a:ext cx="5616575" cy="4187824"/>
          </a:xfrm>
          <a:prstGeom prst="rect">
            <a:avLst/>
          </a:prstGeom>
          <a:noFill/>
          <a:ln>
            <a:noFill/>
          </a:ln>
        </p:spPr>
        <p:txBody>
          <a:bodyPr lIns="93275" tIns="46625" rIns="93275" bIns="46625"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Calibri"/>
                <a:ea typeface="Calibri"/>
                <a:cs typeface="Calibri"/>
                <a:sym typeface="Calibri"/>
              </a:rPr>
              <a:t>8.2A Identify reasons for European exploration and colonization of North  America</a:t>
            </a:r>
          </a:p>
        </p:txBody>
      </p:sp>
      <p:sp>
        <p:nvSpPr>
          <p:cNvPr id="483" name="Shape 483"/>
          <p:cNvSpPr txBox="1">
            <a:spLocks noGrp="1"/>
          </p:cNvSpPr>
          <p:nvPr>
            <p:ph type="sldNum" idx="12"/>
          </p:nvPr>
        </p:nvSpPr>
        <p:spPr>
          <a:xfrm>
            <a:off x="3976687" y="8839200"/>
            <a:ext cx="3041650" cy="465138"/>
          </a:xfrm>
          <a:prstGeom prst="rect">
            <a:avLst/>
          </a:prstGeom>
          <a:noFill/>
          <a:ln>
            <a:noFill/>
          </a:ln>
        </p:spPr>
        <p:txBody>
          <a:bodyPr lIns="93275" tIns="46625" rIns="93275" bIns="46625"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Tahoma"/>
                <a:ea typeface="Tahoma"/>
                <a:cs typeface="Tahoma"/>
                <a:sym typeface="Tahoma"/>
              </a:rPr>
              <a:t>7</a:t>
            </a:fld>
            <a:endParaRPr lang="en-US" sz="1200" b="0" i="0" u="none" strike="noStrike" cap="none" baseline="0">
              <a:solidFill>
                <a:schemeClr val="dk1"/>
              </a:solidFill>
              <a:latin typeface="Tahoma"/>
              <a:ea typeface="Tahoma"/>
              <a:cs typeface="Tahoma"/>
              <a:sym typeface="Tahoma"/>
            </a:endParaRPr>
          </a:p>
        </p:txBody>
      </p:sp>
    </p:spTree>
    <p:extLst>
      <p:ext uri="{BB962C8B-B14F-4D97-AF65-F5344CB8AC3E}">
        <p14:creationId xmlns:p14="http://schemas.microsoft.com/office/powerpoint/2010/main" val="3566337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Shape 578"/>
          <p:cNvSpPr>
            <a:spLocks noGrp="1" noRot="1" noChangeAspect="1"/>
          </p:cNvSpPr>
          <p:nvPr>
            <p:ph type="sldImg" idx="2"/>
          </p:nvPr>
        </p:nvSpPr>
        <p:spPr>
          <a:xfrm>
            <a:off x="409575" y="698500"/>
            <a:ext cx="6200775" cy="34893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79" name="Shape 579"/>
          <p:cNvSpPr txBox="1">
            <a:spLocks noGrp="1"/>
          </p:cNvSpPr>
          <p:nvPr>
            <p:ph type="body" idx="1"/>
          </p:nvPr>
        </p:nvSpPr>
        <p:spPr>
          <a:xfrm>
            <a:off x="701675" y="4419600"/>
            <a:ext cx="5616575" cy="4187824"/>
          </a:xfrm>
          <a:prstGeom prst="rect">
            <a:avLst/>
          </a:prstGeom>
          <a:noFill/>
          <a:ln>
            <a:noFill/>
          </a:ln>
        </p:spPr>
        <p:txBody>
          <a:bodyPr lIns="93275" tIns="46625" rIns="93275" bIns="46625"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Calibri"/>
                <a:ea typeface="Calibri"/>
                <a:cs typeface="Calibri"/>
                <a:sym typeface="Calibri"/>
              </a:rPr>
              <a:t>8.2A Identify reasons for European exploration and colonization of North  America</a:t>
            </a:r>
          </a:p>
        </p:txBody>
      </p:sp>
      <p:sp>
        <p:nvSpPr>
          <p:cNvPr id="580" name="Shape 580"/>
          <p:cNvSpPr txBox="1">
            <a:spLocks noGrp="1"/>
          </p:cNvSpPr>
          <p:nvPr>
            <p:ph type="sldNum" idx="12"/>
          </p:nvPr>
        </p:nvSpPr>
        <p:spPr>
          <a:xfrm>
            <a:off x="3976687" y="8839200"/>
            <a:ext cx="3041650" cy="465138"/>
          </a:xfrm>
          <a:prstGeom prst="rect">
            <a:avLst/>
          </a:prstGeom>
          <a:noFill/>
          <a:ln>
            <a:noFill/>
          </a:ln>
        </p:spPr>
        <p:txBody>
          <a:bodyPr lIns="93275" tIns="46625" rIns="93275" bIns="46625"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Tahoma"/>
                <a:ea typeface="Tahoma"/>
                <a:cs typeface="Tahoma"/>
                <a:sym typeface="Tahoma"/>
              </a:rPr>
              <a:t>8</a:t>
            </a:fld>
            <a:endParaRPr lang="en-US" sz="1200" b="0" i="0" u="none" strike="noStrike" cap="none" baseline="0">
              <a:solidFill>
                <a:schemeClr val="dk1"/>
              </a:solidFill>
              <a:latin typeface="Tahoma"/>
              <a:ea typeface="Tahoma"/>
              <a:cs typeface="Tahoma"/>
              <a:sym typeface="Tahoma"/>
            </a:endParaRPr>
          </a:p>
        </p:txBody>
      </p:sp>
    </p:spTree>
    <p:extLst>
      <p:ext uri="{BB962C8B-B14F-4D97-AF65-F5344CB8AC3E}">
        <p14:creationId xmlns:p14="http://schemas.microsoft.com/office/powerpoint/2010/main" val="428960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Shape 618"/>
          <p:cNvSpPr txBox="1">
            <a:spLocks noGrp="1"/>
          </p:cNvSpPr>
          <p:nvPr>
            <p:ph type="body" idx="1"/>
          </p:nvPr>
        </p:nvSpPr>
        <p:spPr>
          <a:xfrm>
            <a:off x="701675" y="4419600"/>
            <a:ext cx="5616575" cy="4187824"/>
          </a:xfrm>
          <a:prstGeom prst="rect">
            <a:avLst/>
          </a:prstGeom>
        </p:spPr>
        <p:txBody>
          <a:bodyPr lIns="91425" tIns="91425" rIns="91425" bIns="91425" anchor="t" anchorCtr="0">
            <a:noAutofit/>
          </a:bodyPr>
          <a:lstStyle/>
          <a:p>
            <a:pPr>
              <a:spcBef>
                <a:spcPts val="0"/>
              </a:spcBef>
              <a:buNone/>
            </a:pPr>
            <a:endParaRPr/>
          </a:p>
        </p:txBody>
      </p:sp>
      <p:sp>
        <p:nvSpPr>
          <p:cNvPr id="619" name="Shape 619"/>
          <p:cNvSpPr>
            <a:spLocks noGrp="1" noRot="1" noChangeAspect="1"/>
          </p:cNvSpPr>
          <p:nvPr>
            <p:ph type="sldImg" idx="2"/>
          </p:nvPr>
        </p:nvSpPr>
        <p:spPr>
          <a:xfrm>
            <a:off x="409575" y="698500"/>
            <a:ext cx="6200775" cy="34893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290040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2700" y="0"/>
            <a:ext cx="9173370" cy="5142161"/>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299" y="1403349"/>
            <a:ext cx="5111752" cy="1136650"/>
          </a:xfrm>
        </p:spPr>
        <p:txBody>
          <a:bodyPr anchor="b">
            <a:noAutofit/>
          </a:bodyPr>
          <a:lstStyle>
            <a:lvl1pPr algn="ctr">
              <a:defRPr sz="405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019299" y="2743198"/>
            <a:ext cx="5111752" cy="990602"/>
          </a:xfrm>
        </p:spPr>
        <p:txBody>
          <a:bodyPr anchor="t">
            <a:normAutofit/>
          </a:bodyPr>
          <a:lstStyle>
            <a:lvl1pPr marL="0" indent="0" algn="ct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87425" y="3778247"/>
            <a:ext cx="673100" cy="209550"/>
          </a:xfrm>
        </p:spPr>
        <p:txBody>
          <a:bodyPr/>
          <a:lstStyle/>
          <a:p>
            <a:fld id="{B61BEF0D-F0BB-DE4B-95CE-6DB70DBA9567}" type="datetimeFigureOut">
              <a:rPr lang="en-US" dirty="0"/>
              <a:pPr/>
              <a:t>9/26/2016</a:t>
            </a:fld>
            <a:endParaRPr lang="en-US" dirty="0"/>
          </a:p>
        </p:txBody>
      </p:sp>
      <p:sp>
        <p:nvSpPr>
          <p:cNvPr id="5" name="Footer Placeholder 4"/>
          <p:cNvSpPr>
            <a:spLocks noGrp="1"/>
          </p:cNvSpPr>
          <p:nvPr>
            <p:ph type="ftr" sz="quarter" idx="11"/>
          </p:nvPr>
        </p:nvSpPr>
        <p:spPr>
          <a:xfrm>
            <a:off x="2019298" y="3778247"/>
            <a:ext cx="3910976" cy="209550"/>
          </a:xfrm>
        </p:spPr>
        <p:txBody>
          <a:bodyPr/>
          <a:lstStyle/>
          <a:p>
            <a:endParaRPr lang="en-US" dirty="0"/>
          </a:p>
        </p:txBody>
      </p:sp>
      <p:sp>
        <p:nvSpPr>
          <p:cNvPr id="6" name="Slide Number Placeholder 5"/>
          <p:cNvSpPr>
            <a:spLocks noGrp="1"/>
          </p:cNvSpPr>
          <p:nvPr>
            <p:ph type="sldNum" sz="quarter" idx="12"/>
          </p:nvPr>
        </p:nvSpPr>
        <p:spPr>
          <a:xfrm>
            <a:off x="6717676" y="3778247"/>
            <a:ext cx="413375" cy="209550"/>
          </a:xfrm>
        </p:spPr>
        <p:txBody>
          <a:bodyPr/>
          <a:lstStyle/>
          <a:p>
            <a:pPr>
              <a:spcBef>
                <a:spcPts val="0"/>
              </a:spcBef>
              <a:buNone/>
            </a:pPr>
            <a:fld id="{00000000-1234-1234-1234-123412341234}" type="slidenum">
              <a:rPr lang="en" smtClean="0"/>
              <a:t>‹#›</a:t>
            </a:fld>
            <a:endParaRPr lang="en"/>
          </a:p>
        </p:txBody>
      </p:sp>
      <p:cxnSp>
        <p:nvCxnSpPr>
          <p:cNvPr id="15" name="Straight Connector 14"/>
          <p:cNvCxnSpPr/>
          <p:nvPr/>
        </p:nvCxnSpPr>
        <p:spPr>
          <a:xfrm>
            <a:off x="2019299" y="2641598"/>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6212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3611561"/>
            <a:ext cx="7207250" cy="425054"/>
          </a:xfrm>
        </p:spPr>
        <p:txBody>
          <a:bodyPr anchor="b">
            <a:normAutofit/>
          </a:bodyPr>
          <a:lstStyle>
            <a:lvl1pPr algn="ctr">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1070" y="781050"/>
            <a:ext cx="7579479" cy="2501902"/>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971551" y="4036615"/>
            <a:ext cx="7207250" cy="370284"/>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r">
              <a:spcBef>
                <a:spcPts val="0"/>
              </a:spcBef>
              <a:buNone/>
            </a:pPr>
            <a:fld id="{00000000-1234-1234-1234-123412341234}" type="slidenum">
              <a:rPr lang="en" sz="1000" smtClean="0">
                <a:solidFill>
                  <a:schemeClr val="dk2"/>
                </a:solidFill>
                <a:latin typeface="Playfair Display"/>
                <a:ea typeface="Playfair Display"/>
                <a:cs typeface="Playfair Display"/>
                <a:sym typeface="Playfair Display"/>
              </a:rPr>
              <a:t>‹#›</a:t>
            </a:fld>
            <a:endParaRPr lang="en" sz="1000">
              <a:solidFill>
                <a:schemeClr val="dk2"/>
              </a:solidFill>
              <a:latin typeface="Playfair Display"/>
              <a:ea typeface="Playfair Display"/>
              <a:cs typeface="Playfair Display"/>
              <a:sym typeface="Playfair Display"/>
            </a:endParaRPr>
          </a:p>
        </p:txBody>
      </p:sp>
    </p:spTree>
    <p:extLst>
      <p:ext uri="{BB962C8B-B14F-4D97-AF65-F5344CB8AC3E}">
        <p14:creationId xmlns:p14="http://schemas.microsoft.com/office/powerpoint/2010/main" val="210267324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7901" y="736599"/>
            <a:ext cx="7194549" cy="2216151"/>
          </a:xfrm>
        </p:spPr>
        <p:txBody>
          <a:bodyPr anchor="ctr">
            <a:normAutofit/>
          </a:bodyPr>
          <a:lstStyle>
            <a:lvl1pPr algn="ctr">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77901" y="3257550"/>
            <a:ext cx="7194549" cy="114935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spcBef>
                <a:spcPts val="0"/>
              </a:spcBef>
              <a:buNone/>
            </a:pPr>
            <a:fld id="{00000000-1234-1234-1234-123412341234}" type="slidenum">
              <a:rPr lang="en" sz="1000" smtClean="0">
                <a:solidFill>
                  <a:schemeClr val="dk2"/>
                </a:solidFill>
                <a:latin typeface="Playfair Display"/>
                <a:ea typeface="Playfair Display"/>
                <a:cs typeface="Playfair Display"/>
                <a:sym typeface="Playfair Display"/>
              </a:rPr>
              <a:t>‹#›</a:t>
            </a:fld>
            <a:endParaRPr lang="en" sz="1000">
              <a:solidFill>
                <a:schemeClr val="dk2"/>
              </a:solidFill>
              <a:latin typeface="Playfair Display"/>
              <a:ea typeface="Playfair Display"/>
              <a:cs typeface="Playfair Display"/>
              <a:sym typeface="Playfair Display"/>
            </a:endParaRPr>
          </a:p>
        </p:txBody>
      </p:sp>
      <p:cxnSp>
        <p:nvCxnSpPr>
          <p:cNvPr id="15" name="Straight Connector 14"/>
          <p:cNvCxnSpPr/>
          <p:nvPr/>
        </p:nvCxnSpPr>
        <p:spPr>
          <a:xfrm>
            <a:off x="1047127" y="310514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353931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60" y="736599"/>
            <a:ext cx="6972299" cy="1778001"/>
          </a:xfrm>
        </p:spPr>
        <p:txBody>
          <a:bodyPr anchor="ctr">
            <a:normAutofit/>
          </a:bodyPr>
          <a:lstStyle>
            <a:lvl1pPr algn="ctr">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256109" y="2514600"/>
            <a:ext cx="6629402" cy="438150"/>
          </a:xfrm>
        </p:spPr>
        <p:txBody>
          <a:bodyPr anchor="ctr">
            <a:normAutofit/>
          </a:bodyPr>
          <a:lstStyle>
            <a:lvl1pPr marL="0" indent="0" algn="r">
              <a:buFontTx/>
              <a:buNone/>
              <a:defRPr sz="15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971551" y="3257550"/>
            <a:ext cx="7207250" cy="114935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spcBef>
                <a:spcPts val="0"/>
              </a:spcBef>
              <a:buNone/>
            </a:pPr>
            <a:fld id="{00000000-1234-1234-1234-123412341234}" type="slidenum">
              <a:rPr lang="en" sz="1000" smtClean="0">
                <a:solidFill>
                  <a:schemeClr val="dk2"/>
                </a:solidFill>
                <a:latin typeface="Playfair Display"/>
                <a:ea typeface="Playfair Display"/>
                <a:cs typeface="Playfair Display"/>
                <a:sym typeface="Playfair Display"/>
              </a:rPr>
              <a:t>‹#›</a:t>
            </a:fld>
            <a:endParaRPr lang="en" sz="1000">
              <a:solidFill>
                <a:schemeClr val="dk2"/>
              </a:solidFill>
              <a:latin typeface="Playfair Display"/>
              <a:ea typeface="Playfair Display"/>
              <a:cs typeface="Playfair Display"/>
              <a:sym typeface="Playfair Display"/>
            </a:endParaRPr>
          </a:p>
        </p:txBody>
      </p:sp>
      <p:sp>
        <p:nvSpPr>
          <p:cNvPr id="14" name="TextBox 13"/>
          <p:cNvSpPr txBox="1"/>
          <p:nvPr/>
        </p:nvSpPr>
        <p:spPr>
          <a:xfrm>
            <a:off x="646510" y="659971"/>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7950200" y="2120903"/>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19" name="Straight Connector 18"/>
          <p:cNvCxnSpPr/>
          <p:nvPr/>
        </p:nvCxnSpPr>
        <p:spPr>
          <a:xfrm>
            <a:off x="1047127" y="310514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917127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2" y="2481436"/>
            <a:ext cx="7207251" cy="1101600"/>
          </a:xfrm>
        </p:spPr>
        <p:txBody>
          <a:bodyPr anchor="b">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71551" y="3583036"/>
            <a:ext cx="7207251" cy="6453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spcBef>
                <a:spcPts val="0"/>
              </a:spcBef>
              <a:buNone/>
            </a:pPr>
            <a:fld id="{00000000-1234-1234-1234-123412341234}" type="slidenum">
              <a:rPr lang="en" sz="1000" smtClean="0">
                <a:solidFill>
                  <a:schemeClr val="dk2"/>
                </a:solidFill>
                <a:latin typeface="Playfair Display"/>
                <a:ea typeface="Playfair Display"/>
                <a:cs typeface="Playfair Display"/>
                <a:sym typeface="Playfair Display"/>
              </a:rPr>
              <a:t>‹#›</a:t>
            </a:fld>
            <a:endParaRPr lang="en" sz="1000">
              <a:solidFill>
                <a:schemeClr val="dk2"/>
              </a:solidFill>
              <a:latin typeface="Playfair Display"/>
              <a:ea typeface="Playfair Display"/>
              <a:cs typeface="Playfair Display"/>
              <a:sym typeface="Playfair Display"/>
            </a:endParaRPr>
          </a:p>
        </p:txBody>
      </p:sp>
    </p:spTree>
    <p:extLst>
      <p:ext uri="{BB962C8B-B14F-4D97-AF65-F5344CB8AC3E}">
        <p14:creationId xmlns:p14="http://schemas.microsoft.com/office/powerpoint/2010/main" val="359242822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660" y="736599"/>
            <a:ext cx="6972299" cy="1682751"/>
          </a:xfrm>
        </p:spPr>
        <p:txBody>
          <a:bodyPr anchor="ctr">
            <a:normAutofit/>
          </a:bodyPr>
          <a:lstStyle>
            <a:lvl1pPr algn="ctr">
              <a:defRPr sz="24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971551" y="2729484"/>
            <a:ext cx="7207251" cy="665226"/>
          </a:xfrm>
        </p:spPr>
        <p:txBody>
          <a:bodyPr anchor="b">
            <a:normAutofit/>
          </a:bodyPr>
          <a:lstStyle>
            <a:lvl1pPr marL="0" indent="0" algn="l">
              <a:spcBef>
                <a:spcPts val="0"/>
              </a:spcBef>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971551" y="3397250"/>
            <a:ext cx="7207251" cy="100965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spcBef>
                <a:spcPts val="0"/>
              </a:spcBef>
              <a:buNone/>
            </a:pPr>
            <a:fld id="{00000000-1234-1234-1234-123412341234}" type="slidenum">
              <a:rPr lang="en" sz="1000" smtClean="0">
                <a:solidFill>
                  <a:schemeClr val="dk2"/>
                </a:solidFill>
                <a:latin typeface="Playfair Display"/>
                <a:ea typeface="Playfair Display"/>
                <a:cs typeface="Playfair Display"/>
                <a:sym typeface="Playfair Display"/>
              </a:rPr>
              <a:t>‹#›</a:t>
            </a:fld>
            <a:endParaRPr lang="en" sz="1000">
              <a:solidFill>
                <a:schemeClr val="dk2"/>
              </a:solidFill>
              <a:latin typeface="Playfair Display"/>
              <a:ea typeface="Playfair Display"/>
              <a:cs typeface="Playfair Display"/>
              <a:sym typeface="Playfair Display"/>
            </a:endParaRPr>
          </a:p>
        </p:txBody>
      </p:sp>
      <p:sp>
        <p:nvSpPr>
          <p:cNvPr id="12" name="TextBox 11"/>
          <p:cNvSpPr txBox="1"/>
          <p:nvPr/>
        </p:nvSpPr>
        <p:spPr>
          <a:xfrm>
            <a:off x="646510" y="659971"/>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3" name="TextBox 12"/>
          <p:cNvSpPr txBox="1"/>
          <p:nvPr/>
        </p:nvSpPr>
        <p:spPr>
          <a:xfrm>
            <a:off x="7950200" y="1949446"/>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26" name="Straight Connector 25"/>
          <p:cNvCxnSpPr/>
          <p:nvPr/>
        </p:nvCxnSpPr>
        <p:spPr>
          <a:xfrm>
            <a:off x="1047127" y="257175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378841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1551" y="736599"/>
            <a:ext cx="7207250" cy="1682751"/>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971551" y="2722626"/>
            <a:ext cx="7207251" cy="630936"/>
          </a:xfrm>
        </p:spPr>
        <p:txBody>
          <a:bodyPr anchor="b">
            <a:normAutofit/>
          </a:bodyPr>
          <a:lstStyle>
            <a:lvl1pPr marL="0" indent="0" algn="l">
              <a:spcBef>
                <a:spcPts val="0"/>
              </a:spcBef>
              <a:buNone/>
              <a:defRPr sz="21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971550" y="3352800"/>
            <a:ext cx="7207253" cy="10541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spcBef>
                <a:spcPts val="0"/>
              </a:spcBef>
              <a:buNone/>
            </a:pPr>
            <a:fld id="{00000000-1234-1234-1234-123412341234}" type="slidenum">
              <a:rPr lang="en" sz="1000" smtClean="0">
                <a:solidFill>
                  <a:schemeClr val="dk2"/>
                </a:solidFill>
                <a:latin typeface="Playfair Display"/>
                <a:ea typeface="Playfair Display"/>
                <a:cs typeface="Playfair Display"/>
                <a:sym typeface="Playfair Display"/>
              </a:rPr>
              <a:t>‹#›</a:t>
            </a:fld>
            <a:endParaRPr lang="en" sz="1000">
              <a:solidFill>
                <a:schemeClr val="dk2"/>
              </a:solidFill>
              <a:latin typeface="Playfair Display"/>
              <a:ea typeface="Playfair Display"/>
              <a:cs typeface="Playfair Display"/>
              <a:sym typeface="Playfair Display"/>
            </a:endParaRPr>
          </a:p>
        </p:txBody>
      </p:sp>
      <p:cxnSp>
        <p:nvCxnSpPr>
          <p:cNvPr id="15" name="Straight Connector 14"/>
          <p:cNvCxnSpPr/>
          <p:nvPr/>
        </p:nvCxnSpPr>
        <p:spPr>
          <a:xfrm>
            <a:off x="1047127" y="257175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493061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spcBef>
                <a:spcPts val="0"/>
              </a:spcBef>
              <a:buNone/>
            </a:pPr>
            <a:fld id="{00000000-1234-1234-1234-123412341234}" type="slidenum">
              <a:rPr lang="en" sz="1000" smtClean="0">
                <a:solidFill>
                  <a:schemeClr val="dk2"/>
                </a:solidFill>
                <a:latin typeface="Playfair Display"/>
                <a:ea typeface="Playfair Display"/>
                <a:cs typeface="Playfair Display"/>
                <a:sym typeface="Playfair Display"/>
              </a:rPr>
              <a:t>‹#›</a:t>
            </a:fld>
            <a:endParaRPr lang="en" sz="1000">
              <a:solidFill>
                <a:schemeClr val="dk2"/>
              </a:solidFill>
              <a:latin typeface="Playfair Display"/>
              <a:ea typeface="Playfair Display"/>
              <a:cs typeface="Playfair Display"/>
              <a:sym typeface="Playfair Display"/>
            </a:endParaRPr>
          </a:p>
        </p:txBody>
      </p:sp>
      <p:cxnSp>
        <p:nvCxnSpPr>
          <p:cNvPr id="14" name="Straight Connector 13"/>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208225"/>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8" y="736599"/>
            <a:ext cx="1418171" cy="36703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71549" y="736599"/>
            <a:ext cx="5574769" cy="3670301"/>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spcBef>
                <a:spcPts val="0"/>
              </a:spcBef>
              <a:buNone/>
            </a:pPr>
            <a:fld id="{00000000-1234-1234-1234-123412341234}" type="slidenum">
              <a:rPr lang="en" sz="1000" smtClean="0">
                <a:solidFill>
                  <a:schemeClr val="dk2"/>
                </a:solidFill>
                <a:latin typeface="Playfair Display"/>
                <a:ea typeface="Playfair Display"/>
                <a:cs typeface="Playfair Display"/>
                <a:sym typeface="Playfair Display"/>
              </a:rPr>
              <a:t>‹#›</a:t>
            </a:fld>
            <a:endParaRPr lang="en" sz="1000">
              <a:solidFill>
                <a:schemeClr val="dk2"/>
              </a:solidFill>
              <a:latin typeface="Playfair Display"/>
              <a:ea typeface="Playfair Display"/>
              <a:cs typeface="Playfair Display"/>
              <a:sym typeface="Playfair Display"/>
            </a:endParaRPr>
          </a:p>
        </p:txBody>
      </p:sp>
      <p:cxnSp>
        <p:nvCxnSpPr>
          <p:cNvPr id="14" name="Straight Connector 13"/>
          <p:cNvCxnSpPr/>
          <p:nvPr/>
        </p:nvCxnSpPr>
        <p:spPr>
          <a:xfrm>
            <a:off x="6647918" y="742950"/>
            <a:ext cx="0" cy="36576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6173606"/>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Shape 335"/>
        <p:cNvGrpSpPr/>
        <p:nvPr/>
      </p:nvGrpSpPr>
      <p:grpSpPr>
        <a:xfrm>
          <a:off x="0" y="0"/>
          <a:ext cx="0" cy="0"/>
          <a:chOff x="0" y="0"/>
          <a:chExt cx="0" cy="0"/>
        </a:xfrm>
      </p:grpSpPr>
      <p:sp>
        <p:nvSpPr>
          <p:cNvPr id="336" name="Shape 336"/>
          <p:cNvSpPr txBox="1">
            <a:spLocks noGrp="1"/>
          </p:cNvSpPr>
          <p:nvPr>
            <p:ph type="title"/>
          </p:nvPr>
        </p:nvSpPr>
        <p:spPr>
          <a:xfrm>
            <a:off x="301625" y="171450"/>
            <a:ext cx="8540750" cy="857250"/>
          </a:xfrm>
          <a:prstGeom prst="rect">
            <a:avLst/>
          </a:prstGeom>
          <a:noFill/>
          <a:ln>
            <a:noFill/>
          </a:ln>
        </p:spPr>
        <p:txBody>
          <a:bodyPr lIns="91425" tIns="91425" rIns="91425" bIns="91425" anchor="ctr" anchorCtr="0"/>
          <a:lstStyle>
            <a:lvl1pPr algn="ctr" rtl="0">
              <a:spcBef>
                <a:spcPts val="0"/>
              </a:spcBef>
              <a:spcAft>
                <a:spcPts val="0"/>
              </a:spcAft>
              <a:defRPr sz="3300">
                <a:solidFill>
                  <a:schemeClr val="lt2"/>
                </a:solidFill>
                <a:latin typeface="Tahoma"/>
                <a:ea typeface="Tahoma"/>
                <a:cs typeface="Tahoma"/>
                <a:sym typeface="Tahoma"/>
              </a:defRPr>
            </a:lvl1pPr>
            <a:lvl2pPr algn="ctr" rtl="0">
              <a:spcBef>
                <a:spcPts val="0"/>
              </a:spcBef>
              <a:spcAft>
                <a:spcPts val="0"/>
              </a:spcAft>
              <a:defRPr sz="3300">
                <a:solidFill>
                  <a:schemeClr val="lt2"/>
                </a:solidFill>
                <a:latin typeface="Tahoma"/>
                <a:ea typeface="Tahoma"/>
                <a:cs typeface="Tahoma"/>
                <a:sym typeface="Tahoma"/>
              </a:defRPr>
            </a:lvl2pPr>
            <a:lvl3pPr algn="ctr" rtl="0">
              <a:spcBef>
                <a:spcPts val="0"/>
              </a:spcBef>
              <a:spcAft>
                <a:spcPts val="0"/>
              </a:spcAft>
              <a:defRPr sz="3300">
                <a:solidFill>
                  <a:schemeClr val="lt2"/>
                </a:solidFill>
                <a:latin typeface="Tahoma"/>
                <a:ea typeface="Tahoma"/>
                <a:cs typeface="Tahoma"/>
                <a:sym typeface="Tahoma"/>
              </a:defRPr>
            </a:lvl3pPr>
            <a:lvl4pPr algn="ctr" rtl="0">
              <a:spcBef>
                <a:spcPts val="0"/>
              </a:spcBef>
              <a:spcAft>
                <a:spcPts val="0"/>
              </a:spcAft>
              <a:defRPr sz="3300">
                <a:solidFill>
                  <a:schemeClr val="lt2"/>
                </a:solidFill>
                <a:latin typeface="Tahoma"/>
                <a:ea typeface="Tahoma"/>
                <a:cs typeface="Tahoma"/>
                <a:sym typeface="Tahoma"/>
              </a:defRPr>
            </a:lvl4pPr>
            <a:lvl5pPr algn="ctr" rtl="0">
              <a:spcBef>
                <a:spcPts val="0"/>
              </a:spcBef>
              <a:spcAft>
                <a:spcPts val="0"/>
              </a:spcAft>
              <a:defRPr sz="3300">
                <a:solidFill>
                  <a:schemeClr val="lt2"/>
                </a:solidFill>
                <a:latin typeface="Tahoma"/>
                <a:ea typeface="Tahoma"/>
                <a:cs typeface="Tahoma"/>
                <a:sym typeface="Tahoma"/>
              </a:defRPr>
            </a:lvl5pPr>
            <a:lvl6pPr marL="342900" algn="ctr" rtl="0">
              <a:spcBef>
                <a:spcPts val="0"/>
              </a:spcBef>
              <a:spcAft>
                <a:spcPts val="0"/>
              </a:spcAft>
              <a:defRPr sz="3300">
                <a:solidFill>
                  <a:schemeClr val="lt2"/>
                </a:solidFill>
                <a:latin typeface="Tahoma"/>
                <a:ea typeface="Tahoma"/>
                <a:cs typeface="Tahoma"/>
                <a:sym typeface="Tahoma"/>
              </a:defRPr>
            </a:lvl6pPr>
            <a:lvl7pPr marL="685800" algn="ctr" rtl="0">
              <a:spcBef>
                <a:spcPts val="0"/>
              </a:spcBef>
              <a:spcAft>
                <a:spcPts val="0"/>
              </a:spcAft>
              <a:defRPr sz="3300">
                <a:solidFill>
                  <a:schemeClr val="lt2"/>
                </a:solidFill>
                <a:latin typeface="Tahoma"/>
                <a:ea typeface="Tahoma"/>
                <a:cs typeface="Tahoma"/>
                <a:sym typeface="Tahoma"/>
              </a:defRPr>
            </a:lvl7pPr>
            <a:lvl8pPr marL="1028700" algn="ctr" rtl="0">
              <a:spcBef>
                <a:spcPts val="0"/>
              </a:spcBef>
              <a:spcAft>
                <a:spcPts val="0"/>
              </a:spcAft>
              <a:defRPr sz="3300">
                <a:solidFill>
                  <a:schemeClr val="lt2"/>
                </a:solidFill>
                <a:latin typeface="Tahoma"/>
                <a:ea typeface="Tahoma"/>
                <a:cs typeface="Tahoma"/>
                <a:sym typeface="Tahoma"/>
              </a:defRPr>
            </a:lvl8pPr>
            <a:lvl9pPr marL="1371600" algn="ctr" rtl="0">
              <a:spcBef>
                <a:spcPts val="0"/>
              </a:spcBef>
              <a:spcAft>
                <a:spcPts val="0"/>
              </a:spcAft>
              <a:defRPr sz="3300">
                <a:solidFill>
                  <a:schemeClr val="lt2"/>
                </a:solidFill>
                <a:latin typeface="Tahoma"/>
                <a:ea typeface="Tahoma"/>
                <a:cs typeface="Tahoma"/>
                <a:sym typeface="Tahoma"/>
              </a:defRPr>
            </a:lvl9pPr>
          </a:lstStyle>
          <a:p>
            <a:endParaRPr/>
          </a:p>
        </p:txBody>
      </p:sp>
      <p:sp>
        <p:nvSpPr>
          <p:cNvPr id="337" name="Shape 337"/>
          <p:cNvSpPr>
            <a:spLocks noGrp="1"/>
          </p:cNvSpPr>
          <p:nvPr>
            <p:ph type="clipArt" idx="2"/>
          </p:nvPr>
        </p:nvSpPr>
        <p:spPr>
          <a:xfrm>
            <a:off x="301625" y="1200151"/>
            <a:ext cx="4194174" cy="3374231"/>
          </a:xfrm>
          <a:prstGeom prst="rect">
            <a:avLst/>
          </a:prstGeom>
          <a:noFill/>
          <a:ln>
            <a:noFill/>
          </a:ln>
        </p:spPr>
      </p:sp>
      <p:sp>
        <p:nvSpPr>
          <p:cNvPr id="338" name="Shape 338"/>
          <p:cNvSpPr txBox="1">
            <a:spLocks noGrp="1"/>
          </p:cNvSpPr>
          <p:nvPr>
            <p:ph type="body" idx="1"/>
          </p:nvPr>
        </p:nvSpPr>
        <p:spPr>
          <a:xfrm>
            <a:off x="4648200" y="1200151"/>
            <a:ext cx="4194174" cy="3374231"/>
          </a:xfrm>
          <a:prstGeom prst="rect">
            <a:avLst/>
          </a:prstGeom>
          <a:noFill/>
          <a:ln>
            <a:noFill/>
          </a:ln>
        </p:spPr>
        <p:txBody>
          <a:bodyPr lIns="91425" tIns="91425" rIns="91425" bIns="91425" anchor="t" anchorCtr="0"/>
          <a:lstStyle>
            <a:lvl1pPr marL="257175" indent="-135255" algn="l" rtl="0">
              <a:spcBef>
                <a:spcPts val="480"/>
              </a:spcBef>
              <a:spcAft>
                <a:spcPts val="0"/>
              </a:spcAft>
              <a:buClr>
                <a:schemeClr val="hlink"/>
              </a:buClr>
              <a:buFont typeface="Arial"/>
              <a:buChar char="►"/>
              <a:defRPr sz="2400">
                <a:solidFill>
                  <a:schemeClr val="lt1"/>
                </a:solidFill>
                <a:latin typeface="Tahoma"/>
                <a:ea typeface="Tahoma"/>
                <a:cs typeface="Tahoma"/>
                <a:sym typeface="Tahoma"/>
              </a:defRPr>
            </a:lvl1pPr>
            <a:lvl2pPr marL="557213" indent="-80963" algn="l" rtl="0">
              <a:spcBef>
                <a:spcPts val="420"/>
              </a:spcBef>
              <a:spcAft>
                <a:spcPts val="0"/>
              </a:spcAft>
              <a:buClr>
                <a:schemeClr val="folHlink"/>
              </a:buClr>
              <a:buFont typeface="Noto Symbol"/>
              <a:buChar char="▪"/>
              <a:defRPr sz="2100">
                <a:solidFill>
                  <a:schemeClr val="lt1"/>
                </a:solidFill>
                <a:latin typeface="Tahoma"/>
                <a:ea typeface="Tahoma"/>
                <a:cs typeface="Tahoma"/>
                <a:sym typeface="Tahoma"/>
              </a:defRPr>
            </a:lvl2pPr>
            <a:lvl3pPr marL="857250" indent="-80010" algn="l" rtl="0">
              <a:spcBef>
                <a:spcPts val="360"/>
              </a:spcBef>
              <a:spcAft>
                <a:spcPts val="0"/>
              </a:spcAft>
              <a:buClr>
                <a:schemeClr val="hlink"/>
              </a:buClr>
              <a:buFont typeface="Arial"/>
              <a:buChar char="►"/>
              <a:defRPr sz="1800">
                <a:solidFill>
                  <a:schemeClr val="lt1"/>
                </a:solidFill>
                <a:latin typeface="Tahoma"/>
                <a:ea typeface="Tahoma"/>
                <a:cs typeface="Tahoma"/>
                <a:sym typeface="Tahoma"/>
              </a:defRPr>
            </a:lvl3pPr>
            <a:lvl4pPr marL="1200150" indent="-76200" algn="l" rtl="0">
              <a:spcBef>
                <a:spcPts val="300"/>
              </a:spcBef>
              <a:spcAft>
                <a:spcPts val="0"/>
              </a:spcAft>
              <a:buClr>
                <a:schemeClr val="folHlink"/>
              </a:buClr>
              <a:buFont typeface="Noto Symbol"/>
              <a:buChar char="▪"/>
              <a:defRPr sz="1500">
                <a:solidFill>
                  <a:schemeClr val="lt1"/>
                </a:solidFill>
                <a:latin typeface="Tahoma"/>
                <a:ea typeface="Tahoma"/>
                <a:cs typeface="Tahoma"/>
                <a:sym typeface="Tahoma"/>
              </a:defRPr>
            </a:lvl4pPr>
            <a:lvl5pPr marL="1543050" indent="-95250" algn="l" rtl="0">
              <a:spcBef>
                <a:spcPts val="300"/>
              </a:spcBef>
              <a:spcAft>
                <a:spcPts val="0"/>
              </a:spcAft>
              <a:buClr>
                <a:schemeClr val="hlink"/>
              </a:buClr>
              <a:buFont typeface="Arial"/>
              <a:buChar char="►"/>
              <a:defRPr sz="1500">
                <a:solidFill>
                  <a:schemeClr val="lt1"/>
                </a:solidFill>
                <a:latin typeface="Tahoma"/>
                <a:ea typeface="Tahoma"/>
                <a:cs typeface="Tahoma"/>
                <a:sym typeface="Tahoma"/>
              </a:defRPr>
            </a:lvl5pPr>
            <a:lvl6pPr marL="1885950" indent="-95250" algn="l" rtl="0">
              <a:spcBef>
                <a:spcPts val="300"/>
              </a:spcBef>
              <a:spcAft>
                <a:spcPts val="0"/>
              </a:spcAft>
              <a:buClr>
                <a:schemeClr val="hlink"/>
              </a:buClr>
              <a:buFont typeface="Arial"/>
              <a:buChar char="►"/>
              <a:defRPr sz="1500">
                <a:solidFill>
                  <a:schemeClr val="lt1"/>
                </a:solidFill>
                <a:latin typeface="Tahoma"/>
                <a:ea typeface="Tahoma"/>
                <a:cs typeface="Tahoma"/>
                <a:sym typeface="Tahoma"/>
              </a:defRPr>
            </a:lvl6pPr>
            <a:lvl7pPr marL="2228850" indent="-95250" algn="l" rtl="0">
              <a:spcBef>
                <a:spcPts val="300"/>
              </a:spcBef>
              <a:spcAft>
                <a:spcPts val="0"/>
              </a:spcAft>
              <a:buClr>
                <a:schemeClr val="hlink"/>
              </a:buClr>
              <a:buFont typeface="Arial"/>
              <a:buChar char="►"/>
              <a:defRPr sz="1500">
                <a:solidFill>
                  <a:schemeClr val="lt1"/>
                </a:solidFill>
                <a:latin typeface="Tahoma"/>
                <a:ea typeface="Tahoma"/>
                <a:cs typeface="Tahoma"/>
                <a:sym typeface="Tahoma"/>
              </a:defRPr>
            </a:lvl7pPr>
            <a:lvl8pPr marL="2571750" indent="-95250" algn="l" rtl="0">
              <a:spcBef>
                <a:spcPts val="300"/>
              </a:spcBef>
              <a:spcAft>
                <a:spcPts val="0"/>
              </a:spcAft>
              <a:buClr>
                <a:schemeClr val="hlink"/>
              </a:buClr>
              <a:buFont typeface="Arial"/>
              <a:buChar char="►"/>
              <a:defRPr sz="1500">
                <a:solidFill>
                  <a:schemeClr val="lt1"/>
                </a:solidFill>
                <a:latin typeface="Tahoma"/>
                <a:ea typeface="Tahoma"/>
                <a:cs typeface="Tahoma"/>
                <a:sym typeface="Tahoma"/>
              </a:defRPr>
            </a:lvl8pPr>
            <a:lvl9pPr marL="2914650" indent="-95250" algn="l" rtl="0">
              <a:spcBef>
                <a:spcPts val="300"/>
              </a:spcBef>
              <a:spcAft>
                <a:spcPts val="0"/>
              </a:spcAft>
              <a:buClr>
                <a:schemeClr val="hlink"/>
              </a:buClr>
              <a:buFont typeface="Arial"/>
              <a:buChar char="►"/>
              <a:defRPr sz="1500">
                <a:solidFill>
                  <a:schemeClr val="lt1"/>
                </a:solidFill>
                <a:latin typeface="Tahoma"/>
                <a:ea typeface="Tahoma"/>
                <a:cs typeface="Tahoma"/>
                <a:sym typeface="Tahoma"/>
              </a:defRPr>
            </a:lvl9pPr>
          </a:lstStyle>
          <a:p>
            <a:endParaRPr/>
          </a:p>
        </p:txBody>
      </p:sp>
      <p:sp>
        <p:nvSpPr>
          <p:cNvPr id="339" name="Shape 339"/>
          <p:cNvSpPr txBox="1">
            <a:spLocks noGrp="1"/>
          </p:cNvSpPr>
          <p:nvPr>
            <p:ph type="dt" idx="10"/>
          </p:nvPr>
        </p:nvSpPr>
        <p:spPr>
          <a:xfrm>
            <a:off x="301625" y="4683919"/>
            <a:ext cx="2289174" cy="357187"/>
          </a:xfrm>
          <a:prstGeom prst="rect">
            <a:avLst/>
          </a:prstGeom>
          <a:noFill/>
          <a:ln>
            <a:noFill/>
          </a:ln>
        </p:spPr>
        <p:txBody>
          <a:bodyPr lIns="91425" tIns="91425" rIns="91425" bIns="91425" anchor="t" anchorCtr="0"/>
          <a:lstStyle>
            <a:lvl1pPr marL="0" marR="0" indent="0" algn="l" rtl="0">
              <a:spcBef>
                <a:spcPts val="0"/>
              </a:spcBef>
              <a:defRPr sz="750" b="0" i="0" u="none" strike="noStrike" cap="none" baseline="0">
                <a:solidFill>
                  <a:schemeClr val="lt1"/>
                </a:solidFill>
                <a:latin typeface="Arial"/>
                <a:ea typeface="Arial"/>
                <a:cs typeface="Arial"/>
                <a:sym typeface="Arial"/>
              </a:defRPr>
            </a:lvl1pPr>
            <a:lvl2pPr marL="342900" marR="0" indent="0" algn="l" rtl="0">
              <a:spcBef>
                <a:spcPts val="0"/>
              </a:spcBef>
              <a:defRPr sz="1350" b="0" i="0" u="none" strike="noStrike" cap="none" baseline="0">
                <a:solidFill>
                  <a:schemeClr val="lt1"/>
                </a:solidFill>
                <a:latin typeface="Tahoma"/>
                <a:ea typeface="Tahoma"/>
                <a:cs typeface="Tahoma"/>
                <a:sym typeface="Tahoma"/>
              </a:defRPr>
            </a:lvl2pPr>
            <a:lvl3pPr marL="685800" marR="0" indent="0" algn="l" rtl="0">
              <a:spcBef>
                <a:spcPts val="0"/>
              </a:spcBef>
              <a:defRPr sz="1350" b="0" i="0" u="none" strike="noStrike" cap="none" baseline="0">
                <a:solidFill>
                  <a:schemeClr val="lt1"/>
                </a:solidFill>
                <a:latin typeface="Tahoma"/>
                <a:ea typeface="Tahoma"/>
                <a:cs typeface="Tahoma"/>
                <a:sym typeface="Tahoma"/>
              </a:defRPr>
            </a:lvl3pPr>
            <a:lvl4pPr marL="1028700" marR="0" indent="0" algn="l" rtl="0">
              <a:spcBef>
                <a:spcPts val="0"/>
              </a:spcBef>
              <a:defRPr sz="1350" b="0" i="0" u="none" strike="noStrike" cap="none" baseline="0">
                <a:solidFill>
                  <a:schemeClr val="lt1"/>
                </a:solidFill>
                <a:latin typeface="Tahoma"/>
                <a:ea typeface="Tahoma"/>
                <a:cs typeface="Tahoma"/>
                <a:sym typeface="Tahoma"/>
              </a:defRPr>
            </a:lvl4pPr>
            <a:lvl5pPr marL="1371600" marR="0" indent="0" algn="l" rtl="0">
              <a:spcBef>
                <a:spcPts val="0"/>
              </a:spcBef>
              <a:defRPr sz="1350" b="0" i="0" u="none" strike="noStrike" cap="none" baseline="0">
                <a:solidFill>
                  <a:schemeClr val="lt1"/>
                </a:solidFill>
                <a:latin typeface="Tahoma"/>
                <a:ea typeface="Tahoma"/>
                <a:cs typeface="Tahoma"/>
                <a:sym typeface="Tahoma"/>
              </a:defRPr>
            </a:lvl5pPr>
            <a:lvl6pPr marL="1714500" marR="0" indent="0" algn="l" rtl="0">
              <a:spcBef>
                <a:spcPts val="0"/>
              </a:spcBef>
              <a:defRPr sz="1350" b="0" i="0" u="none" strike="noStrike" cap="none" baseline="0">
                <a:solidFill>
                  <a:schemeClr val="lt1"/>
                </a:solidFill>
                <a:latin typeface="Tahoma"/>
                <a:ea typeface="Tahoma"/>
                <a:cs typeface="Tahoma"/>
                <a:sym typeface="Tahoma"/>
              </a:defRPr>
            </a:lvl6pPr>
            <a:lvl7pPr marL="2057400" marR="0" indent="0" algn="l" rtl="0">
              <a:spcBef>
                <a:spcPts val="0"/>
              </a:spcBef>
              <a:defRPr sz="1350" b="0" i="0" u="none" strike="noStrike" cap="none" baseline="0">
                <a:solidFill>
                  <a:schemeClr val="lt1"/>
                </a:solidFill>
                <a:latin typeface="Tahoma"/>
                <a:ea typeface="Tahoma"/>
                <a:cs typeface="Tahoma"/>
                <a:sym typeface="Tahoma"/>
              </a:defRPr>
            </a:lvl7pPr>
            <a:lvl8pPr marL="2400300" marR="0" indent="0" algn="l" rtl="0">
              <a:spcBef>
                <a:spcPts val="0"/>
              </a:spcBef>
              <a:defRPr sz="1350" b="0" i="0" u="none" strike="noStrike" cap="none" baseline="0">
                <a:solidFill>
                  <a:schemeClr val="lt1"/>
                </a:solidFill>
                <a:latin typeface="Tahoma"/>
                <a:ea typeface="Tahoma"/>
                <a:cs typeface="Tahoma"/>
                <a:sym typeface="Tahoma"/>
              </a:defRPr>
            </a:lvl8pPr>
            <a:lvl9pPr marL="2743200" marR="0" indent="0" algn="l" rtl="0">
              <a:spcBef>
                <a:spcPts val="0"/>
              </a:spcBef>
              <a:defRPr sz="1350" b="0" i="0" u="none" strike="noStrike" cap="none" baseline="0">
                <a:solidFill>
                  <a:schemeClr val="lt1"/>
                </a:solidFill>
                <a:latin typeface="Tahoma"/>
                <a:ea typeface="Tahoma"/>
                <a:cs typeface="Tahoma"/>
                <a:sym typeface="Tahoma"/>
              </a:defRPr>
            </a:lvl9pPr>
          </a:lstStyle>
          <a:p>
            <a:endParaRPr/>
          </a:p>
        </p:txBody>
      </p:sp>
      <p:sp>
        <p:nvSpPr>
          <p:cNvPr id="340" name="Shape 340"/>
          <p:cNvSpPr txBox="1">
            <a:spLocks noGrp="1"/>
          </p:cNvSpPr>
          <p:nvPr>
            <p:ph type="ftr" idx="11"/>
          </p:nvPr>
        </p:nvSpPr>
        <p:spPr>
          <a:xfrm>
            <a:off x="3124200" y="4683919"/>
            <a:ext cx="2895600" cy="357187"/>
          </a:xfrm>
          <a:prstGeom prst="rect">
            <a:avLst/>
          </a:prstGeom>
          <a:noFill/>
          <a:ln>
            <a:noFill/>
          </a:ln>
        </p:spPr>
        <p:txBody>
          <a:bodyPr lIns="91425" tIns="91425" rIns="91425" bIns="91425" anchor="t" anchorCtr="0"/>
          <a:lstStyle>
            <a:lvl1pPr marL="0" marR="0" indent="0" algn="ctr" rtl="0">
              <a:spcBef>
                <a:spcPts val="0"/>
              </a:spcBef>
              <a:defRPr sz="750" b="0" i="0" u="none" strike="noStrike" cap="none" baseline="0">
                <a:solidFill>
                  <a:schemeClr val="lt1"/>
                </a:solidFill>
                <a:latin typeface="Arial"/>
                <a:ea typeface="Arial"/>
                <a:cs typeface="Arial"/>
                <a:sym typeface="Arial"/>
              </a:defRPr>
            </a:lvl1pPr>
            <a:lvl2pPr marL="342900" marR="0" indent="0" algn="l" rtl="0">
              <a:spcBef>
                <a:spcPts val="0"/>
              </a:spcBef>
              <a:defRPr sz="1350" b="0" i="0" u="none" strike="noStrike" cap="none" baseline="0">
                <a:solidFill>
                  <a:schemeClr val="lt1"/>
                </a:solidFill>
                <a:latin typeface="Tahoma"/>
                <a:ea typeface="Tahoma"/>
                <a:cs typeface="Tahoma"/>
                <a:sym typeface="Tahoma"/>
              </a:defRPr>
            </a:lvl2pPr>
            <a:lvl3pPr marL="685800" marR="0" indent="0" algn="l" rtl="0">
              <a:spcBef>
                <a:spcPts val="0"/>
              </a:spcBef>
              <a:defRPr sz="1350" b="0" i="0" u="none" strike="noStrike" cap="none" baseline="0">
                <a:solidFill>
                  <a:schemeClr val="lt1"/>
                </a:solidFill>
                <a:latin typeface="Tahoma"/>
                <a:ea typeface="Tahoma"/>
                <a:cs typeface="Tahoma"/>
                <a:sym typeface="Tahoma"/>
              </a:defRPr>
            </a:lvl3pPr>
            <a:lvl4pPr marL="1028700" marR="0" indent="0" algn="l" rtl="0">
              <a:spcBef>
                <a:spcPts val="0"/>
              </a:spcBef>
              <a:defRPr sz="1350" b="0" i="0" u="none" strike="noStrike" cap="none" baseline="0">
                <a:solidFill>
                  <a:schemeClr val="lt1"/>
                </a:solidFill>
                <a:latin typeface="Tahoma"/>
                <a:ea typeface="Tahoma"/>
                <a:cs typeface="Tahoma"/>
                <a:sym typeface="Tahoma"/>
              </a:defRPr>
            </a:lvl4pPr>
            <a:lvl5pPr marL="1371600" marR="0" indent="0" algn="l" rtl="0">
              <a:spcBef>
                <a:spcPts val="0"/>
              </a:spcBef>
              <a:defRPr sz="1350" b="0" i="0" u="none" strike="noStrike" cap="none" baseline="0">
                <a:solidFill>
                  <a:schemeClr val="lt1"/>
                </a:solidFill>
                <a:latin typeface="Tahoma"/>
                <a:ea typeface="Tahoma"/>
                <a:cs typeface="Tahoma"/>
                <a:sym typeface="Tahoma"/>
              </a:defRPr>
            </a:lvl5pPr>
            <a:lvl6pPr marL="1714500" marR="0" indent="0" algn="l" rtl="0">
              <a:spcBef>
                <a:spcPts val="0"/>
              </a:spcBef>
              <a:defRPr sz="1350" b="0" i="0" u="none" strike="noStrike" cap="none" baseline="0">
                <a:solidFill>
                  <a:schemeClr val="lt1"/>
                </a:solidFill>
                <a:latin typeface="Tahoma"/>
                <a:ea typeface="Tahoma"/>
                <a:cs typeface="Tahoma"/>
                <a:sym typeface="Tahoma"/>
              </a:defRPr>
            </a:lvl6pPr>
            <a:lvl7pPr marL="2057400" marR="0" indent="0" algn="l" rtl="0">
              <a:spcBef>
                <a:spcPts val="0"/>
              </a:spcBef>
              <a:defRPr sz="1350" b="0" i="0" u="none" strike="noStrike" cap="none" baseline="0">
                <a:solidFill>
                  <a:schemeClr val="lt1"/>
                </a:solidFill>
                <a:latin typeface="Tahoma"/>
                <a:ea typeface="Tahoma"/>
                <a:cs typeface="Tahoma"/>
                <a:sym typeface="Tahoma"/>
              </a:defRPr>
            </a:lvl7pPr>
            <a:lvl8pPr marL="2400300" marR="0" indent="0" algn="l" rtl="0">
              <a:spcBef>
                <a:spcPts val="0"/>
              </a:spcBef>
              <a:defRPr sz="1350" b="0" i="0" u="none" strike="noStrike" cap="none" baseline="0">
                <a:solidFill>
                  <a:schemeClr val="lt1"/>
                </a:solidFill>
                <a:latin typeface="Tahoma"/>
                <a:ea typeface="Tahoma"/>
                <a:cs typeface="Tahoma"/>
                <a:sym typeface="Tahoma"/>
              </a:defRPr>
            </a:lvl8pPr>
            <a:lvl9pPr marL="2743200" marR="0" indent="0" algn="l" rtl="0">
              <a:spcBef>
                <a:spcPts val="0"/>
              </a:spcBef>
              <a:defRPr sz="1350" b="0" i="0" u="none" strike="noStrike" cap="none" baseline="0">
                <a:solidFill>
                  <a:schemeClr val="lt1"/>
                </a:solidFill>
                <a:latin typeface="Tahoma"/>
                <a:ea typeface="Tahoma"/>
                <a:cs typeface="Tahoma"/>
                <a:sym typeface="Tahoma"/>
              </a:defRPr>
            </a:lvl9pPr>
          </a:lstStyle>
          <a:p>
            <a:endParaRPr/>
          </a:p>
        </p:txBody>
      </p:sp>
      <p:sp>
        <p:nvSpPr>
          <p:cNvPr id="341" name="Shape 341"/>
          <p:cNvSpPr txBox="1">
            <a:spLocks noGrp="1"/>
          </p:cNvSpPr>
          <p:nvPr>
            <p:ph type="sldNum" idx="12"/>
          </p:nvPr>
        </p:nvSpPr>
        <p:spPr>
          <a:xfrm>
            <a:off x="6553200" y="4683919"/>
            <a:ext cx="2289174" cy="357187"/>
          </a:xfrm>
          <a:prstGeom prst="rect">
            <a:avLst/>
          </a:prstGeom>
          <a:noFill/>
          <a:ln>
            <a:noFill/>
          </a:ln>
        </p:spPr>
        <p:txBody>
          <a:bodyPr lIns="91425" tIns="45700" rIns="91425" bIns="45700" anchor="t" anchorCtr="0">
            <a:noAutofit/>
          </a:bodyPr>
          <a:lstStyle/>
          <a:p>
            <a:pPr algn="r">
              <a:buSzPct val="25000"/>
            </a:pPr>
            <a:fld id="{00000000-1234-1234-1234-123412341234}" type="slidenum">
              <a:rPr lang="en-US" sz="750" smtClean="0">
                <a:solidFill>
                  <a:schemeClr val="lt1"/>
                </a:solidFill>
              </a:rPr>
              <a:pPr algn="r">
                <a:buSzPct val="25000"/>
              </a:pPr>
              <a:t>‹#›</a:t>
            </a:fld>
            <a:endParaRPr lang="en-US" sz="750">
              <a:solidFill>
                <a:schemeClr val="lt1"/>
              </a:solidFill>
            </a:endParaRPr>
          </a:p>
        </p:txBody>
      </p:sp>
    </p:spTree>
    <p:extLst>
      <p:ext uri="{BB962C8B-B14F-4D97-AF65-F5344CB8AC3E}">
        <p14:creationId xmlns:p14="http://schemas.microsoft.com/office/powerpoint/2010/main" val="1863602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body" idx="1"/>
          </p:nvPr>
        </p:nvSpPr>
        <p:spPr>
          <a:xfrm>
            <a:off x="311700" y="1234075"/>
            <a:ext cx="8520599" cy="33348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1" name="Shape 21"/>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2527784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buSzPct val="25000"/>
            </a:pPr>
            <a:fld id="{00000000-1234-1234-1234-123412341234}" type="slidenum">
              <a:rPr lang="en-US" sz="750" smtClean="0">
                <a:solidFill>
                  <a:schemeClr val="lt1"/>
                </a:solidFill>
              </a:rPr>
              <a:pPr algn="r">
                <a:buSzPct val="25000"/>
              </a:pPr>
              <a:t>‹#›</a:t>
            </a:fld>
            <a:endParaRPr lang="en-US" sz="750">
              <a:solidFill>
                <a:schemeClr val="lt1"/>
              </a:solidFill>
            </a:endParaRPr>
          </a:p>
        </p:txBody>
      </p:sp>
    </p:spTree>
    <p:extLst>
      <p:ext uri="{BB962C8B-B14F-4D97-AF65-F5344CB8AC3E}">
        <p14:creationId xmlns:p14="http://schemas.microsoft.com/office/powerpoint/2010/main" val="24119169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301625" y="171450"/>
            <a:ext cx="8540750" cy="857250"/>
          </a:xfrm>
          <a:prstGeom prst="rect">
            <a:avLst/>
          </a:prstGeom>
          <a:noFill/>
          <a:ln>
            <a:noFill/>
          </a:ln>
        </p:spPr>
        <p:txBody>
          <a:bodyPr lIns="91425" tIns="91425" rIns="91425" bIns="91425" anchor="ctr" anchorCtr="0"/>
          <a:lstStyle>
            <a:lvl1pPr algn="ctr" rtl="0">
              <a:spcBef>
                <a:spcPts val="0"/>
              </a:spcBef>
              <a:spcAft>
                <a:spcPts val="0"/>
              </a:spcAft>
              <a:defRPr sz="3300">
                <a:solidFill>
                  <a:schemeClr val="lt2"/>
                </a:solidFill>
                <a:latin typeface="Tahoma"/>
                <a:ea typeface="Tahoma"/>
                <a:cs typeface="Tahoma"/>
                <a:sym typeface="Tahoma"/>
              </a:defRPr>
            </a:lvl1pPr>
            <a:lvl2pPr algn="ctr" rtl="0">
              <a:spcBef>
                <a:spcPts val="0"/>
              </a:spcBef>
              <a:spcAft>
                <a:spcPts val="0"/>
              </a:spcAft>
              <a:defRPr sz="3300">
                <a:solidFill>
                  <a:schemeClr val="lt2"/>
                </a:solidFill>
                <a:latin typeface="Tahoma"/>
                <a:ea typeface="Tahoma"/>
                <a:cs typeface="Tahoma"/>
                <a:sym typeface="Tahoma"/>
              </a:defRPr>
            </a:lvl2pPr>
            <a:lvl3pPr algn="ctr" rtl="0">
              <a:spcBef>
                <a:spcPts val="0"/>
              </a:spcBef>
              <a:spcAft>
                <a:spcPts val="0"/>
              </a:spcAft>
              <a:defRPr sz="3300">
                <a:solidFill>
                  <a:schemeClr val="lt2"/>
                </a:solidFill>
                <a:latin typeface="Tahoma"/>
                <a:ea typeface="Tahoma"/>
                <a:cs typeface="Tahoma"/>
                <a:sym typeface="Tahoma"/>
              </a:defRPr>
            </a:lvl3pPr>
            <a:lvl4pPr algn="ctr" rtl="0">
              <a:spcBef>
                <a:spcPts val="0"/>
              </a:spcBef>
              <a:spcAft>
                <a:spcPts val="0"/>
              </a:spcAft>
              <a:defRPr sz="3300">
                <a:solidFill>
                  <a:schemeClr val="lt2"/>
                </a:solidFill>
                <a:latin typeface="Tahoma"/>
                <a:ea typeface="Tahoma"/>
                <a:cs typeface="Tahoma"/>
                <a:sym typeface="Tahoma"/>
              </a:defRPr>
            </a:lvl4pPr>
            <a:lvl5pPr algn="ctr" rtl="0">
              <a:spcBef>
                <a:spcPts val="0"/>
              </a:spcBef>
              <a:spcAft>
                <a:spcPts val="0"/>
              </a:spcAft>
              <a:defRPr sz="3300">
                <a:solidFill>
                  <a:schemeClr val="lt2"/>
                </a:solidFill>
                <a:latin typeface="Tahoma"/>
                <a:ea typeface="Tahoma"/>
                <a:cs typeface="Tahoma"/>
                <a:sym typeface="Tahoma"/>
              </a:defRPr>
            </a:lvl5pPr>
            <a:lvl6pPr marL="342900" algn="ctr" rtl="0">
              <a:spcBef>
                <a:spcPts val="0"/>
              </a:spcBef>
              <a:spcAft>
                <a:spcPts val="0"/>
              </a:spcAft>
              <a:defRPr sz="3300">
                <a:solidFill>
                  <a:schemeClr val="lt2"/>
                </a:solidFill>
                <a:latin typeface="Tahoma"/>
                <a:ea typeface="Tahoma"/>
                <a:cs typeface="Tahoma"/>
                <a:sym typeface="Tahoma"/>
              </a:defRPr>
            </a:lvl6pPr>
            <a:lvl7pPr marL="685800" algn="ctr" rtl="0">
              <a:spcBef>
                <a:spcPts val="0"/>
              </a:spcBef>
              <a:spcAft>
                <a:spcPts val="0"/>
              </a:spcAft>
              <a:defRPr sz="3300">
                <a:solidFill>
                  <a:schemeClr val="lt2"/>
                </a:solidFill>
                <a:latin typeface="Tahoma"/>
                <a:ea typeface="Tahoma"/>
                <a:cs typeface="Tahoma"/>
                <a:sym typeface="Tahoma"/>
              </a:defRPr>
            </a:lvl7pPr>
            <a:lvl8pPr marL="1028700" algn="ctr" rtl="0">
              <a:spcBef>
                <a:spcPts val="0"/>
              </a:spcBef>
              <a:spcAft>
                <a:spcPts val="0"/>
              </a:spcAft>
              <a:defRPr sz="3300">
                <a:solidFill>
                  <a:schemeClr val="lt2"/>
                </a:solidFill>
                <a:latin typeface="Tahoma"/>
                <a:ea typeface="Tahoma"/>
                <a:cs typeface="Tahoma"/>
                <a:sym typeface="Tahoma"/>
              </a:defRPr>
            </a:lvl8pPr>
            <a:lvl9pPr marL="1371600" algn="ctr" rtl="0">
              <a:spcBef>
                <a:spcPts val="0"/>
              </a:spcBef>
              <a:spcAft>
                <a:spcPts val="0"/>
              </a:spcAft>
              <a:defRPr sz="3300">
                <a:solidFill>
                  <a:schemeClr val="lt2"/>
                </a:solidFill>
                <a:latin typeface="Tahoma"/>
                <a:ea typeface="Tahoma"/>
                <a:cs typeface="Tahoma"/>
                <a:sym typeface="Tahoma"/>
              </a:defRPr>
            </a:lvl9pPr>
          </a:lstStyle>
          <a:p>
            <a:endParaRPr/>
          </a:p>
        </p:txBody>
      </p:sp>
      <p:sp>
        <p:nvSpPr>
          <p:cNvPr id="330" name="Shape 330"/>
          <p:cNvSpPr txBox="1">
            <a:spLocks noGrp="1"/>
          </p:cNvSpPr>
          <p:nvPr>
            <p:ph type="body" idx="1"/>
          </p:nvPr>
        </p:nvSpPr>
        <p:spPr>
          <a:xfrm>
            <a:off x="301625" y="1200151"/>
            <a:ext cx="4194174" cy="3374231"/>
          </a:xfrm>
          <a:prstGeom prst="rect">
            <a:avLst/>
          </a:prstGeom>
          <a:noFill/>
          <a:ln>
            <a:noFill/>
          </a:ln>
        </p:spPr>
        <p:txBody>
          <a:bodyPr lIns="91425" tIns="91425" rIns="91425" bIns="91425" anchor="t" anchorCtr="0"/>
          <a:lstStyle>
            <a:lvl1pPr marL="257175" indent="-135255" algn="l" rtl="0">
              <a:spcBef>
                <a:spcPts val="480"/>
              </a:spcBef>
              <a:spcAft>
                <a:spcPts val="0"/>
              </a:spcAft>
              <a:buClr>
                <a:schemeClr val="hlink"/>
              </a:buClr>
              <a:buFont typeface="Arial"/>
              <a:buChar char="►"/>
              <a:defRPr sz="2400">
                <a:solidFill>
                  <a:schemeClr val="lt1"/>
                </a:solidFill>
                <a:latin typeface="Tahoma"/>
                <a:ea typeface="Tahoma"/>
                <a:cs typeface="Tahoma"/>
                <a:sym typeface="Tahoma"/>
              </a:defRPr>
            </a:lvl1pPr>
            <a:lvl2pPr marL="557213" indent="-80963" algn="l" rtl="0">
              <a:spcBef>
                <a:spcPts val="420"/>
              </a:spcBef>
              <a:spcAft>
                <a:spcPts val="0"/>
              </a:spcAft>
              <a:buClr>
                <a:schemeClr val="folHlink"/>
              </a:buClr>
              <a:buFont typeface="Noto Symbol"/>
              <a:buChar char="▪"/>
              <a:defRPr sz="2100">
                <a:solidFill>
                  <a:schemeClr val="lt1"/>
                </a:solidFill>
                <a:latin typeface="Tahoma"/>
                <a:ea typeface="Tahoma"/>
                <a:cs typeface="Tahoma"/>
                <a:sym typeface="Tahoma"/>
              </a:defRPr>
            </a:lvl2pPr>
            <a:lvl3pPr marL="857250" indent="-80010" algn="l" rtl="0">
              <a:spcBef>
                <a:spcPts val="360"/>
              </a:spcBef>
              <a:spcAft>
                <a:spcPts val="0"/>
              </a:spcAft>
              <a:buClr>
                <a:schemeClr val="hlink"/>
              </a:buClr>
              <a:buFont typeface="Arial"/>
              <a:buChar char="►"/>
              <a:defRPr sz="1800">
                <a:solidFill>
                  <a:schemeClr val="lt1"/>
                </a:solidFill>
                <a:latin typeface="Tahoma"/>
                <a:ea typeface="Tahoma"/>
                <a:cs typeface="Tahoma"/>
                <a:sym typeface="Tahoma"/>
              </a:defRPr>
            </a:lvl3pPr>
            <a:lvl4pPr marL="1200150" indent="-76200" algn="l" rtl="0">
              <a:spcBef>
                <a:spcPts val="300"/>
              </a:spcBef>
              <a:spcAft>
                <a:spcPts val="0"/>
              </a:spcAft>
              <a:buClr>
                <a:schemeClr val="folHlink"/>
              </a:buClr>
              <a:buFont typeface="Noto Symbol"/>
              <a:buChar char="▪"/>
              <a:defRPr sz="1500">
                <a:solidFill>
                  <a:schemeClr val="lt1"/>
                </a:solidFill>
                <a:latin typeface="Tahoma"/>
                <a:ea typeface="Tahoma"/>
                <a:cs typeface="Tahoma"/>
                <a:sym typeface="Tahoma"/>
              </a:defRPr>
            </a:lvl4pPr>
            <a:lvl5pPr marL="1543050" indent="-95250" algn="l" rtl="0">
              <a:spcBef>
                <a:spcPts val="300"/>
              </a:spcBef>
              <a:spcAft>
                <a:spcPts val="0"/>
              </a:spcAft>
              <a:buClr>
                <a:schemeClr val="hlink"/>
              </a:buClr>
              <a:buFont typeface="Arial"/>
              <a:buChar char="►"/>
              <a:defRPr sz="1500">
                <a:solidFill>
                  <a:schemeClr val="lt1"/>
                </a:solidFill>
                <a:latin typeface="Tahoma"/>
                <a:ea typeface="Tahoma"/>
                <a:cs typeface="Tahoma"/>
                <a:sym typeface="Tahoma"/>
              </a:defRPr>
            </a:lvl5pPr>
            <a:lvl6pPr marL="1885950" indent="-95250" algn="l" rtl="0">
              <a:spcBef>
                <a:spcPts val="300"/>
              </a:spcBef>
              <a:spcAft>
                <a:spcPts val="0"/>
              </a:spcAft>
              <a:buClr>
                <a:schemeClr val="hlink"/>
              </a:buClr>
              <a:buFont typeface="Arial"/>
              <a:buChar char="►"/>
              <a:defRPr sz="1500">
                <a:solidFill>
                  <a:schemeClr val="lt1"/>
                </a:solidFill>
                <a:latin typeface="Tahoma"/>
                <a:ea typeface="Tahoma"/>
                <a:cs typeface="Tahoma"/>
                <a:sym typeface="Tahoma"/>
              </a:defRPr>
            </a:lvl6pPr>
            <a:lvl7pPr marL="2228850" indent="-95250" algn="l" rtl="0">
              <a:spcBef>
                <a:spcPts val="300"/>
              </a:spcBef>
              <a:spcAft>
                <a:spcPts val="0"/>
              </a:spcAft>
              <a:buClr>
                <a:schemeClr val="hlink"/>
              </a:buClr>
              <a:buFont typeface="Arial"/>
              <a:buChar char="►"/>
              <a:defRPr sz="1500">
                <a:solidFill>
                  <a:schemeClr val="lt1"/>
                </a:solidFill>
                <a:latin typeface="Tahoma"/>
                <a:ea typeface="Tahoma"/>
                <a:cs typeface="Tahoma"/>
                <a:sym typeface="Tahoma"/>
              </a:defRPr>
            </a:lvl7pPr>
            <a:lvl8pPr marL="2571750" indent="-95250" algn="l" rtl="0">
              <a:spcBef>
                <a:spcPts val="300"/>
              </a:spcBef>
              <a:spcAft>
                <a:spcPts val="0"/>
              </a:spcAft>
              <a:buClr>
                <a:schemeClr val="hlink"/>
              </a:buClr>
              <a:buFont typeface="Arial"/>
              <a:buChar char="►"/>
              <a:defRPr sz="1500">
                <a:solidFill>
                  <a:schemeClr val="lt1"/>
                </a:solidFill>
                <a:latin typeface="Tahoma"/>
                <a:ea typeface="Tahoma"/>
                <a:cs typeface="Tahoma"/>
                <a:sym typeface="Tahoma"/>
              </a:defRPr>
            </a:lvl8pPr>
            <a:lvl9pPr marL="2914650" indent="-95250" algn="l" rtl="0">
              <a:spcBef>
                <a:spcPts val="300"/>
              </a:spcBef>
              <a:spcAft>
                <a:spcPts val="0"/>
              </a:spcAft>
              <a:buClr>
                <a:schemeClr val="hlink"/>
              </a:buClr>
              <a:buFont typeface="Arial"/>
              <a:buChar char="►"/>
              <a:defRPr sz="1500">
                <a:solidFill>
                  <a:schemeClr val="lt1"/>
                </a:solidFill>
                <a:latin typeface="Tahoma"/>
                <a:ea typeface="Tahoma"/>
                <a:cs typeface="Tahoma"/>
                <a:sym typeface="Tahoma"/>
              </a:defRPr>
            </a:lvl9pPr>
          </a:lstStyle>
          <a:p>
            <a:endParaRPr/>
          </a:p>
        </p:txBody>
      </p:sp>
      <p:sp>
        <p:nvSpPr>
          <p:cNvPr id="331" name="Shape 331"/>
          <p:cNvSpPr>
            <a:spLocks noGrp="1"/>
          </p:cNvSpPr>
          <p:nvPr>
            <p:ph type="clipArt" idx="2"/>
          </p:nvPr>
        </p:nvSpPr>
        <p:spPr>
          <a:xfrm>
            <a:off x="4648200" y="1200151"/>
            <a:ext cx="4194174" cy="3374231"/>
          </a:xfrm>
          <a:prstGeom prst="rect">
            <a:avLst/>
          </a:prstGeom>
          <a:noFill/>
          <a:ln>
            <a:noFill/>
          </a:ln>
        </p:spPr>
      </p:sp>
      <p:sp>
        <p:nvSpPr>
          <p:cNvPr id="332" name="Shape 332"/>
          <p:cNvSpPr txBox="1">
            <a:spLocks noGrp="1"/>
          </p:cNvSpPr>
          <p:nvPr>
            <p:ph type="dt" idx="10"/>
          </p:nvPr>
        </p:nvSpPr>
        <p:spPr>
          <a:xfrm>
            <a:off x="301625" y="4683919"/>
            <a:ext cx="2289174" cy="357187"/>
          </a:xfrm>
          <a:prstGeom prst="rect">
            <a:avLst/>
          </a:prstGeom>
          <a:noFill/>
          <a:ln>
            <a:noFill/>
          </a:ln>
        </p:spPr>
        <p:txBody>
          <a:bodyPr lIns="91425" tIns="91425" rIns="91425" bIns="91425" anchor="t" anchorCtr="0"/>
          <a:lstStyle>
            <a:lvl1pPr marL="0" marR="0" indent="0" algn="l" rtl="0">
              <a:spcBef>
                <a:spcPts val="0"/>
              </a:spcBef>
              <a:defRPr sz="750" b="0" i="0" u="none" strike="noStrike" cap="none" baseline="0">
                <a:solidFill>
                  <a:schemeClr val="lt1"/>
                </a:solidFill>
                <a:latin typeface="Arial"/>
                <a:ea typeface="Arial"/>
                <a:cs typeface="Arial"/>
                <a:sym typeface="Arial"/>
              </a:defRPr>
            </a:lvl1pPr>
            <a:lvl2pPr marL="342900" marR="0" indent="0" algn="l" rtl="0">
              <a:spcBef>
                <a:spcPts val="0"/>
              </a:spcBef>
              <a:defRPr sz="1350" b="0" i="0" u="none" strike="noStrike" cap="none" baseline="0">
                <a:solidFill>
                  <a:schemeClr val="lt1"/>
                </a:solidFill>
                <a:latin typeface="Tahoma"/>
                <a:ea typeface="Tahoma"/>
                <a:cs typeface="Tahoma"/>
                <a:sym typeface="Tahoma"/>
              </a:defRPr>
            </a:lvl2pPr>
            <a:lvl3pPr marL="685800" marR="0" indent="0" algn="l" rtl="0">
              <a:spcBef>
                <a:spcPts val="0"/>
              </a:spcBef>
              <a:defRPr sz="1350" b="0" i="0" u="none" strike="noStrike" cap="none" baseline="0">
                <a:solidFill>
                  <a:schemeClr val="lt1"/>
                </a:solidFill>
                <a:latin typeface="Tahoma"/>
                <a:ea typeface="Tahoma"/>
                <a:cs typeface="Tahoma"/>
                <a:sym typeface="Tahoma"/>
              </a:defRPr>
            </a:lvl3pPr>
            <a:lvl4pPr marL="1028700" marR="0" indent="0" algn="l" rtl="0">
              <a:spcBef>
                <a:spcPts val="0"/>
              </a:spcBef>
              <a:defRPr sz="1350" b="0" i="0" u="none" strike="noStrike" cap="none" baseline="0">
                <a:solidFill>
                  <a:schemeClr val="lt1"/>
                </a:solidFill>
                <a:latin typeface="Tahoma"/>
                <a:ea typeface="Tahoma"/>
                <a:cs typeface="Tahoma"/>
                <a:sym typeface="Tahoma"/>
              </a:defRPr>
            </a:lvl4pPr>
            <a:lvl5pPr marL="1371600" marR="0" indent="0" algn="l" rtl="0">
              <a:spcBef>
                <a:spcPts val="0"/>
              </a:spcBef>
              <a:defRPr sz="1350" b="0" i="0" u="none" strike="noStrike" cap="none" baseline="0">
                <a:solidFill>
                  <a:schemeClr val="lt1"/>
                </a:solidFill>
                <a:latin typeface="Tahoma"/>
                <a:ea typeface="Tahoma"/>
                <a:cs typeface="Tahoma"/>
                <a:sym typeface="Tahoma"/>
              </a:defRPr>
            </a:lvl5pPr>
            <a:lvl6pPr marL="1714500" marR="0" indent="0" algn="l" rtl="0">
              <a:spcBef>
                <a:spcPts val="0"/>
              </a:spcBef>
              <a:defRPr sz="1350" b="0" i="0" u="none" strike="noStrike" cap="none" baseline="0">
                <a:solidFill>
                  <a:schemeClr val="lt1"/>
                </a:solidFill>
                <a:latin typeface="Tahoma"/>
                <a:ea typeface="Tahoma"/>
                <a:cs typeface="Tahoma"/>
                <a:sym typeface="Tahoma"/>
              </a:defRPr>
            </a:lvl6pPr>
            <a:lvl7pPr marL="2057400" marR="0" indent="0" algn="l" rtl="0">
              <a:spcBef>
                <a:spcPts val="0"/>
              </a:spcBef>
              <a:defRPr sz="1350" b="0" i="0" u="none" strike="noStrike" cap="none" baseline="0">
                <a:solidFill>
                  <a:schemeClr val="lt1"/>
                </a:solidFill>
                <a:latin typeface="Tahoma"/>
                <a:ea typeface="Tahoma"/>
                <a:cs typeface="Tahoma"/>
                <a:sym typeface="Tahoma"/>
              </a:defRPr>
            </a:lvl7pPr>
            <a:lvl8pPr marL="2400300" marR="0" indent="0" algn="l" rtl="0">
              <a:spcBef>
                <a:spcPts val="0"/>
              </a:spcBef>
              <a:defRPr sz="1350" b="0" i="0" u="none" strike="noStrike" cap="none" baseline="0">
                <a:solidFill>
                  <a:schemeClr val="lt1"/>
                </a:solidFill>
                <a:latin typeface="Tahoma"/>
                <a:ea typeface="Tahoma"/>
                <a:cs typeface="Tahoma"/>
                <a:sym typeface="Tahoma"/>
              </a:defRPr>
            </a:lvl8pPr>
            <a:lvl9pPr marL="2743200" marR="0" indent="0" algn="l" rtl="0">
              <a:spcBef>
                <a:spcPts val="0"/>
              </a:spcBef>
              <a:defRPr sz="1350" b="0" i="0" u="none" strike="noStrike" cap="none" baseline="0">
                <a:solidFill>
                  <a:schemeClr val="lt1"/>
                </a:solidFill>
                <a:latin typeface="Tahoma"/>
                <a:ea typeface="Tahoma"/>
                <a:cs typeface="Tahoma"/>
                <a:sym typeface="Tahoma"/>
              </a:defRPr>
            </a:lvl9pPr>
          </a:lstStyle>
          <a:p>
            <a:endParaRPr/>
          </a:p>
        </p:txBody>
      </p:sp>
      <p:sp>
        <p:nvSpPr>
          <p:cNvPr id="333" name="Shape 333"/>
          <p:cNvSpPr txBox="1">
            <a:spLocks noGrp="1"/>
          </p:cNvSpPr>
          <p:nvPr>
            <p:ph type="ftr" idx="11"/>
          </p:nvPr>
        </p:nvSpPr>
        <p:spPr>
          <a:xfrm>
            <a:off x="3124200" y="4683919"/>
            <a:ext cx="2895600" cy="357187"/>
          </a:xfrm>
          <a:prstGeom prst="rect">
            <a:avLst/>
          </a:prstGeom>
          <a:noFill/>
          <a:ln>
            <a:noFill/>
          </a:ln>
        </p:spPr>
        <p:txBody>
          <a:bodyPr lIns="91425" tIns="91425" rIns="91425" bIns="91425" anchor="t" anchorCtr="0"/>
          <a:lstStyle>
            <a:lvl1pPr marL="0" marR="0" indent="0" algn="ctr" rtl="0">
              <a:spcBef>
                <a:spcPts val="0"/>
              </a:spcBef>
              <a:defRPr sz="750" b="0" i="0" u="none" strike="noStrike" cap="none" baseline="0">
                <a:solidFill>
                  <a:schemeClr val="lt1"/>
                </a:solidFill>
                <a:latin typeface="Arial"/>
                <a:ea typeface="Arial"/>
                <a:cs typeface="Arial"/>
                <a:sym typeface="Arial"/>
              </a:defRPr>
            </a:lvl1pPr>
            <a:lvl2pPr marL="342900" marR="0" indent="0" algn="l" rtl="0">
              <a:spcBef>
                <a:spcPts val="0"/>
              </a:spcBef>
              <a:defRPr sz="1350" b="0" i="0" u="none" strike="noStrike" cap="none" baseline="0">
                <a:solidFill>
                  <a:schemeClr val="lt1"/>
                </a:solidFill>
                <a:latin typeface="Tahoma"/>
                <a:ea typeface="Tahoma"/>
                <a:cs typeface="Tahoma"/>
                <a:sym typeface="Tahoma"/>
              </a:defRPr>
            </a:lvl2pPr>
            <a:lvl3pPr marL="685800" marR="0" indent="0" algn="l" rtl="0">
              <a:spcBef>
                <a:spcPts val="0"/>
              </a:spcBef>
              <a:defRPr sz="1350" b="0" i="0" u="none" strike="noStrike" cap="none" baseline="0">
                <a:solidFill>
                  <a:schemeClr val="lt1"/>
                </a:solidFill>
                <a:latin typeface="Tahoma"/>
                <a:ea typeface="Tahoma"/>
                <a:cs typeface="Tahoma"/>
                <a:sym typeface="Tahoma"/>
              </a:defRPr>
            </a:lvl3pPr>
            <a:lvl4pPr marL="1028700" marR="0" indent="0" algn="l" rtl="0">
              <a:spcBef>
                <a:spcPts val="0"/>
              </a:spcBef>
              <a:defRPr sz="1350" b="0" i="0" u="none" strike="noStrike" cap="none" baseline="0">
                <a:solidFill>
                  <a:schemeClr val="lt1"/>
                </a:solidFill>
                <a:latin typeface="Tahoma"/>
                <a:ea typeface="Tahoma"/>
                <a:cs typeface="Tahoma"/>
                <a:sym typeface="Tahoma"/>
              </a:defRPr>
            </a:lvl4pPr>
            <a:lvl5pPr marL="1371600" marR="0" indent="0" algn="l" rtl="0">
              <a:spcBef>
                <a:spcPts val="0"/>
              </a:spcBef>
              <a:defRPr sz="1350" b="0" i="0" u="none" strike="noStrike" cap="none" baseline="0">
                <a:solidFill>
                  <a:schemeClr val="lt1"/>
                </a:solidFill>
                <a:latin typeface="Tahoma"/>
                <a:ea typeface="Tahoma"/>
                <a:cs typeface="Tahoma"/>
                <a:sym typeface="Tahoma"/>
              </a:defRPr>
            </a:lvl5pPr>
            <a:lvl6pPr marL="1714500" marR="0" indent="0" algn="l" rtl="0">
              <a:spcBef>
                <a:spcPts val="0"/>
              </a:spcBef>
              <a:defRPr sz="1350" b="0" i="0" u="none" strike="noStrike" cap="none" baseline="0">
                <a:solidFill>
                  <a:schemeClr val="lt1"/>
                </a:solidFill>
                <a:latin typeface="Tahoma"/>
                <a:ea typeface="Tahoma"/>
                <a:cs typeface="Tahoma"/>
                <a:sym typeface="Tahoma"/>
              </a:defRPr>
            </a:lvl6pPr>
            <a:lvl7pPr marL="2057400" marR="0" indent="0" algn="l" rtl="0">
              <a:spcBef>
                <a:spcPts val="0"/>
              </a:spcBef>
              <a:defRPr sz="1350" b="0" i="0" u="none" strike="noStrike" cap="none" baseline="0">
                <a:solidFill>
                  <a:schemeClr val="lt1"/>
                </a:solidFill>
                <a:latin typeface="Tahoma"/>
                <a:ea typeface="Tahoma"/>
                <a:cs typeface="Tahoma"/>
                <a:sym typeface="Tahoma"/>
              </a:defRPr>
            </a:lvl7pPr>
            <a:lvl8pPr marL="2400300" marR="0" indent="0" algn="l" rtl="0">
              <a:spcBef>
                <a:spcPts val="0"/>
              </a:spcBef>
              <a:defRPr sz="1350" b="0" i="0" u="none" strike="noStrike" cap="none" baseline="0">
                <a:solidFill>
                  <a:schemeClr val="lt1"/>
                </a:solidFill>
                <a:latin typeface="Tahoma"/>
                <a:ea typeface="Tahoma"/>
                <a:cs typeface="Tahoma"/>
                <a:sym typeface="Tahoma"/>
              </a:defRPr>
            </a:lvl8pPr>
            <a:lvl9pPr marL="2743200" marR="0" indent="0" algn="l" rtl="0">
              <a:spcBef>
                <a:spcPts val="0"/>
              </a:spcBef>
              <a:defRPr sz="1350" b="0" i="0" u="none" strike="noStrike" cap="none" baseline="0">
                <a:solidFill>
                  <a:schemeClr val="lt1"/>
                </a:solidFill>
                <a:latin typeface="Tahoma"/>
                <a:ea typeface="Tahoma"/>
                <a:cs typeface="Tahoma"/>
                <a:sym typeface="Tahoma"/>
              </a:defRPr>
            </a:lvl9pPr>
          </a:lstStyle>
          <a:p>
            <a:endParaRPr/>
          </a:p>
        </p:txBody>
      </p:sp>
      <p:sp>
        <p:nvSpPr>
          <p:cNvPr id="334" name="Shape 334"/>
          <p:cNvSpPr txBox="1">
            <a:spLocks noGrp="1"/>
          </p:cNvSpPr>
          <p:nvPr>
            <p:ph type="sldNum" idx="12"/>
          </p:nvPr>
        </p:nvSpPr>
        <p:spPr>
          <a:xfrm>
            <a:off x="6553200" y="4683919"/>
            <a:ext cx="2289174" cy="357187"/>
          </a:xfrm>
          <a:prstGeom prst="rect">
            <a:avLst/>
          </a:prstGeom>
          <a:noFill/>
          <a:ln>
            <a:noFill/>
          </a:ln>
        </p:spPr>
        <p:txBody>
          <a:bodyPr lIns="91425" tIns="45700" rIns="91425" bIns="45700" anchor="t" anchorCtr="0">
            <a:noAutofit/>
          </a:bodyPr>
          <a:lstStyle/>
          <a:p>
            <a:pPr algn="r">
              <a:buSzPct val="25000"/>
            </a:pPr>
            <a:fld id="{00000000-1234-1234-1234-123412341234}" type="slidenum">
              <a:rPr lang="en-US" sz="750" smtClean="0">
                <a:solidFill>
                  <a:schemeClr val="lt1"/>
                </a:solidFill>
              </a:rPr>
              <a:pPr algn="r">
                <a:buSzPct val="25000"/>
              </a:pPr>
              <a:t>‹#›</a:t>
            </a:fld>
            <a:endParaRPr lang="en-US" sz="750">
              <a:solidFill>
                <a:schemeClr val="lt1"/>
              </a:solidFill>
            </a:endParaRPr>
          </a:p>
        </p:txBody>
      </p:sp>
    </p:spTree>
    <p:extLst>
      <p:ext uri="{BB962C8B-B14F-4D97-AF65-F5344CB8AC3E}">
        <p14:creationId xmlns:p14="http://schemas.microsoft.com/office/powerpoint/2010/main" val="485543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314454"/>
            <a:ext cx="6119016" cy="1366886"/>
          </a:xfrm>
        </p:spPr>
        <p:txBody>
          <a:bodyPr anchor="b">
            <a:normAutofit/>
          </a:bodyPr>
          <a:lstStyle>
            <a:lvl1pPr algn="ctr">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511300" y="2884539"/>
            <a:ext cx="6119018" cy="715910"/>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spcBef>
                <a:spcPts val="0"/>
              </a:spcBef>
              <a:buNone/>
            </a:pPr>
            <a:fld id="{00000000-1234-1234-1234-123412341234}" type="slidenum">
              <a:rPr lang="en" sz="1000" smtClean="0">
                <a:solidFill>
                  <a:schemeClr val="dk2"/>
                </a:solidFill>
                <a:latin typeface="Playfair Display"/>
                <a:ea typeface="Playfair Display"/>
                <a:cs typeface="Playfair Display"/>
                <a:sym typeface="Playfair Display"/>
              </a:rPr>
              <a:t>‹#›</a:t>
            </a:fld>
            <a:endParaRPr lang="en" sz="1000">
              <a:solidFill>
                <a:schemeClr val="dk2"/>
              </a:solidFill>
              <a:latin typeface="Playfair Display"/>
              <a:ea typeface="Playfair Display"/>
              <a:cs typeface="Playfair Display"/>
              <a:sym typeface="Playfair Display"/>
            </a:endParaRPr>
          </a:p>
        </p:txBody>
      </p:sp>
      <p:cxnSp>
        <p:nvCxnSpPr>
          <p:cNvPr id="16" name="Straight Connector 15"/>
          <p:cNvCxnSpPr/>
          <p:nvPr/>
        </p:nvCxnSpPr>
        <p:spPr>
          <a:xfrm>
            <a:off x="1509542" y="2782939"/>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323636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73836" y="1920240"/>
            <a:ext cx="3538728" cy="248259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6008" y="1920240"/>
            <a:ext cx="3538728" cy="248259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9/26/2016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r">
              <a:spcBef>
                <a:spcPts val="0"/>
              </a:spcBef>
              <a:buNone/>
            </a:pPr>
            <a:fld id="{00000000-1234-1234-1234-123412341234}" type="slidenum">
              <a:rPr lang="en" sz="1000" smtClean="0">
                <a:solidFill>
                  <a:schemeClr val="dk2"/>
                </a:solidFill>
                <a:latin typeface="Playfair Display"/>
                <a:ea typeface="Playfair Display"/>
                <a:cs typeface="Playfair Display"/>
                <a:sym typeface="Playfair Display"/>
              </a:rPr>
              <a:t>‹#›</a:t>
            </a:fld>
            <a:endParaRPr lang="en" sz="1000">
              <a:solidFill>
                <a:schemeClr val="dk2"/>
              </a:solidFill>
              <a:latin typeface="Playfair Display"/>
              <a:ea typeface="Playfair Display"/>
              <a:cs typeface="Playfair Display"/>
              <a:sym typeface="Playfair Display"/>
            </a:endParaRPr>
          </a:p>
        </p:txBody>
      </p:sp>
    </p:spTree>
    <p:extLst>
      <p:ext uri="{BB962C8B-B14F-4D97-AF65-F5344CB8AC3E}">
        <p14:creationId xmlns:p14="http://schemas.microsoft.com/office/powerpoint/2010/main" val="58259347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1550" y="1993900"/>
            <a:ext cx="3538728" cy="432197"/>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971550" y="2432447"/>
            <a:ext cx="3538728" cy="1974454"/>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5503" y="1993900"/>
            <a:ext cx="3538728" cy="432197"/>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35503" y="2432447"/>
            <a:ext cx="3538728" cy="1974454"/>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lgn="r">
              <a:spcBef>
                <a:spcPts val="0"/>
              </a:spcBef>
              <a:buNone/>
            </a:pPr>
            <a:fld id="{00000000-1234-1234-1234-123412341234}" type="slidenum">
              <a:rPr lang="en" sz="1000" smtClean="0">
                <a:solidFill>
                  <a:schemeClr val="dk2"/>
                </a:solidFill>
                <a:latin typeface="Playfair Display"/>
                <a:ea typeface="Playfair Display"/>
                <a:cs typeface="Playfair Display"/>
                <a:sym typeface="Playfair Display"/>
              </a:rPr>
              <a:t>‹#›</a:t>
            </a:fld>
            <a:endParaRPr lang="en" sz="1000">
              <a:solidFill>
                <a:schemeClr val="dk2"/>
              </a:solidFill>
              <a:latin typeface="Playfair Display"/>
              <a:ea typeface="Playfair Display"/>
              <a:cs typeface="Playfair Display"/>
              <a:sym typeface="Playfair Display"/>
            </a:endParaRPr>
          </a:p>
        </p:txBody>
      </p:sp>
      <p:cxnSp>
        <p:nvCxnSpPr>
          <p:cNvPr id="18" name="Straight Connector 17"/>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863916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cxnSp>
        <p:nvCxnSpPr>
          <p:cNvPr id="14" name="Straight Connector 13"/>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7872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extLst>
      <p:ext uri="{BB962C8B-B14F-4D97-AF65-F5344CB8AC3E}">
        <p14:creationId xmlns:p14="http://schemas.microsoft.com/office/powerpoint/2010/main" val="2013126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359" y="1041401"/>
            <a:ext cx="2788841" cy="1028700"/>
          </a:xfrm>
        </p:spPr>
        <p:txBody>
          <a:bodyPr anchor="b">
            <a:normAutofit/>
          </a:bodyPr>
          <a:lstStyle>
            <a:lvl1pPr algn="ctr">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4064001" y="736599"/>
            <a:ext cx="4102100" cy="3670301"/>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70359" y="2273299"/>
            <a:ext cx="2788841" cy="1828803"/>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r">
              <a:spcBef>
                <a:spcPts val="0"/>
              </a:spcBef>
              <a:buNone/>
            </a:pPr>
            <a:fld id="{00000000-1234-1234-1234-123412341234}" type="slidenum">
              <a:rPr lang="en" sz="1000" smtClean="0">
                <a:solidFill>
                  <a:schemeClr val="dk2"/>
                </a:solidFill>
                <a:latin typeface="Playfair Display"/>
                <a:ea typeface="Playfair Display"/>
                <a:cs typeface="Playfair Display"/>
                <a:sym typeface="Playfair Display"/>
              </a:rPr>
              <a:t>‹#›</a:t>
            </a:fld>
            <a:endParaRPr lang="en" sz="1000">
              <a:solidFill>
                <a:schemeClr val="dk2"/>
              </a:solidFill>
              <a:latin typeface="Playfair Display"/>
              <a:ea typeface="Playfair Display"/>
              <a:cs typeface="Playfair Display"/>
              <a:sym typeface="Playfair Display"/>
            </a:endParaRPr>
          </a:p>
        </p:txBody>
      </p:sp>
      <p:cxnSp>
        <p:nvCxnSpPr>
          <p:cNvPr id="16" name="Straight Connector 15"/>
          <p:cNvCxnSpPr/>
          <p:nvPr/>
        </p:nvCxnSpPr>
        <p:spPr>
          <a:xfrm>
            <a:off x="1047127" y="2184400"/>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51753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412874"/>
            <a:ext cx="4681362" cy="1028700"/>
          </a:xfrm>
        </p:spPr>
        <p:txBody>
          <a:bodyPr anchor="b">
            <a:normAutofit/>
          </a:bodyPr>
          <a:lstStyle>
            <a:lvl1pPr algn="ctr">
              <a:defRPr sz="21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6071124" y="781050"/>
            <a:ext cx="2297510" cy="35814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971549" y="2441574"/>
            <a:ext cx="4681362" cy="1371600"/>
          </a:xfrm>
        </p:spPr>
        <p:txBody>
          <a:bodyPr anchor="t">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r">
              <a:spcBef>
                <a:spcPts val="0"/>
              </a:spcBef>
              <a:buNone/>
            </a:pPr>
            <a:fld id="{00000000-1234-1234-1234-123412341234}" type="slidenum">
              <a:rPr lang="en" sz="1000" smtClean="0">
                <a:solidFill>
                  <a:schemeClr val="dk2"/>
                </a:solidFill>
                <a:latin typeface="Playfair Display"/>
                <a:ea typeface="Playfair Display"/>
                <a:cs typeface="Playfair Display"/>
                <a:sym typeface="Playfair Display"/>
              </a:rPr>
              <a:t>‹#›</a:t>
            </a:fld>
            <a:endParaRPr lang="en" sz="1000">
              <a:solidFill>
                <a:schemeClr val="dk2"/>
              </a:solidFill>
              <a:latin typeface="Playfair Display"/>
              <a:ea typeface="Playfair Display"/>
              <a:cs typeface="Playfair Display"/>
              <a:sym typeface="Playfair Display"/>
            </a:endParaRPr>
          </a:p>
        </p:txBody>
      </p:sp>
    </p:spTree>
    <p:extLst>
      <p:ext uri="{BB962C8B-B14F-4D97-AF65-F5344CB8AC3E}">
        <p14:creationId xmlns:p14="http://schemas.microsoft.com/office/powerpoint/2010/main" val="368913120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1802" y="0"/>
            <a:ext cx="9172472" cy="5142161"/>
            <a:chOff x="-15736" y="0"/>
            <a:chExt cx="12229962" cy="6856214"/>
          </a:xfrm>
        </p:grpSpPr>
        <p:pic>
          <p:nvPicPr>
            <p:cNvPr id="8" name="Picture 7" descr="HD-PanelContent.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3">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3">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736600"/>
            <a:ext cx="7200897" cy="9779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71551" y="1917699"/>
            <a:ext cx="7200897" cy="248920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08126" y="4476750"/>
            <a:ext cx="1200150" cy="20955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B61BEF0D-F0BB-DE4B-95CE-6DB70DBA9567}" type="datetimeFigureOut">
              <a:rPr lang="en-US" dirty="0"/>
              <a:pPr/>
              <a:t>9/26/2016</a:t>
            </a:fld>
            <a:endParaRPr lang="en-US" dirty="0"/>
          </a:p>
        </p:txBody>
      </p:sp>
      <p:sp>
        <p:nvSpPr>
          <p:cNvPr id="5" name="Footer Placeholder 4"/>
          <p:cNvSpPr>
            <a:spLocks noGrp="1"/>
          </p:cNvSpPr>
          <p:nvPr>
            <p:ph type="ftr" sz="quarter" idx="3"/>
          </p:nvPr>
        </p:nvSpPr>
        <p:spPr>
          <a:xfrm>
            <a:off x="971551" y="4476750"/>
            <a:ext cx="5479425" cy="20955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765426" y="4476750"/>
            <a:ext cx="407023" cy="20955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algn="r">
              <a:spcBef>
                <a:spcPts val="0"/>
              </a:spcBef>
              <a:buNone/>
            </a:pPr>
            <a:fld id="{00000000-1234-1234-1234-123412341234}" type="slidenum">
              <a:rPr lang="en" sz="1000" smtClean="0">
                <a:solidFill>
                  <a:schemeClr val="dk2"/>
                </a:solidFill>
                <a:latin typeface="Playfair Display"/>
                <a:ea typeface="Playfair Display"/>
                <a:cs typeface="Playfair Display"/>
                <a:sym typeface="Playfair Display"/>
              </a:rPr>
              <a:t>‹#›</a:t>
            </a:fld>
            <a:endParaRPr lang="en" sz="1000">
              <a:solidFill>
                <a:schemeClr val="dk2"/>
              </a:solidFill>
              <a:latin typeface="Playfair Display"/>
              <a:ea typeface="Playfair Display"/>
              <a:cs typeface="Playfair Display"/>
              <a:sym typeface="Playfair Display"/>
            </a:endParaRPr>
          </a:p>
        </p:txBody>
      </p:sp>
    </p:spTree>
    <p:extLst>
      <p:ext uri="{BB962C8B-B14F-4D97-AF65-F5344CB8AC3E}">
        <p14:creationId xmlns:p14="http://schemas.microsoft.com/office/powerpoint/2010/main" val="233967883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Lst>
  <p:hf sldNum="0" hdr="0" ftr="0" dt="0"/>
  <p:txStyles>
    <p:titleStyle>
      <a:lvl1pPr algn="ctr" defTabSz="342900" rtl="0"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prstGeom prst="rect">
            <a:avLst/>
          </a:prstGeom>
        </p:spPr>
        <p:txBody>
          <a:bodyPr lIns="91425" tIns="91425" rIns="91425" bIns="91425" anchor="ctr" anchorCtr="0">
            <a:noAutofit/>
          </a:bodyPr>
          <a:lstStyle/>
          <a:p>
            <a:pPr>
              <a:spcBef>
                <a:spcPts val="0"/>
              </a:spcBef>
              <a:buNone/>
            </a:pPr>
            <a:r>
              <a:rPr lang="en" dirty="0"/>
              <a:t>Exploration</a:t>
            </a:r>
          </a:p>
        </p:txBody>
      </p:sp>
      <p:sp>
        <p:nvSpPr>
          <p:cNvPr id="55" name="Shape 55"/>
          <p:cNvSpPr txBox="1">
            <a:spLocks noGrp="1"/>
          </p:cNvSpPr>
          <p:nvPr>
            <p:ph type="subTitle" idx="1"/>
          </p:nvPr>
        </p:nvSpPr>
        <p:spPr>
          <a:prstGeom prst="rect">
            <a:avLst/>
          </a:prstGeom>
        </p:spPr>
        <p:txBody>
          <a:bodyPr lIns="91425" tIns="91425" rIns="91425" bIns="91425" anchor="ctr" anchorCtr="0">
            <a:noAutofit/>
          </a:bodyPr>
          <a:lstStyle/>
          <a:p>
            <a:pPr>
              <a:spcBef>
                <a:spcPts val="0"/>
              </a:spcBef>
              <a:buNone/>
            </a:pPr>
            <a:r>
              <a:rPr lang="en-US" dirty="0" smtClean="0"/>
              <a:t>Europe finds the New World</a:t>
            </a:r>
            <a:endParaRPr dirty="0"/>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Shape 621"/>
          <p:cNvSpPr txBox="1">
            <a:spLocks noGrp="1"/>
          </p:cNvSpPr>
          <p:nvPr>
            <p:ph type="title"/>
          </p:nvPr>
        </p:nvSpPr>
        <p:spPr>
          <a:xfrm>
            <a:off x="1312069" y="-25003"/>
            <a:ext cx="6405563" cy="857251"/>
          </a:xfrm>
          <a:prstGeom prst="rect">
            <a:avLst/>
          </a:prstGeom>
          <a:noFill/>
          <a:ln>
            <a:noFill/>
          </a:ln>
        </p:spPr>
        <p:txBody>
          <a:bodyPr lIns="68569" tIns="34275" rIns="68569" bIns="34275" anchor="ctr" anchorCtr="0">
            <a:noAutofit/>
          </a:bodyPr>
          <a:lstStyle/>
          <a:p>
            <a:pPr>
              <a:buSzPct val="25000"/>
            </a:pPr>
            <a:r>
              <a:rPr lang="en-US">
                <a:solidFill>
                  <a:srgbClr val="FFFF00"/>
                </a:solidFill>
              </a:rPr>
              <a:t>Major Powers Exploring</a:t>
            </a:r>
          </a:p>
        </p:txBody>
      </p:sp>
      <p:grpSp>
        <p:nvGrpSpPr>
          <p:cNvPr id="622" name="Shape 622"/>
          <p:cNvGrpSpPr/>
          <p:nvPr/>
        </p:nvGrpSpPr>
        <p:grpSpPr>
          <a:xfrm>
            <a:off x="1600202" y="1028701"/>
            <a:ext cx="5999560" cy="3943349"/>
            <a:chOff x="105498900" y="107213400"/>
            <a:chExt cx="7998909" cy="5257799"/>
          </a:xfrm>
        </p:grpSpPr>
        <p:cxnSp>
          <p:nvCxnSpPr>
            <p:cNvPr id="623" name="Shape 623"/>
            <p:cNvCxnSpPr/>
            <p:nvPr/>
          </p:nvCxnSpPr>
          <p:spPr>
            <a:xfrm>
              <a:off x="106070400" y="109842300"/>
              <a:ext cx="1714500" cy="0"/>
            </a:xfrm>
            <a:prstGeom prst="straightConnector1">
              <a:avLst/>
            </a:prstGeom>
            <a:noFill/>
            <a:ln w="9525" cap="flat" cmpd="sng">
              <a:solidFill>
                <a:srgbClr val="000000"/>
              </a:solidFill>
              <a:prstDash val="solid"/>
              <a:round/>
              <a:headEnd type="none" w="med" len="med"/>
              <a:tailEnd type="none" w="med" len="med"/>
            </a:ln>
          </p:spPr>
        </p:cxnSp>
        <p:cxnSp>
          <p:nvCxnSpPr>
            <p:cNvPr id="624" name="Shape 624"/>
            <p:cNvCxnSpPr/>
            <p:nvPr/>
          </p:nvCxnSpPr>
          <p:spPr>
            <a:xfrm rot="10800000" flipH="1">
              <a:off x="107784900" y="109499400"/>
              <a:ext cx="228600" cy="342899"/>
            </a:xfrm>
            <a:prstGeom prst="straightConnector1">
              <a:avLst/>
            </a:prstGeom>
            <a:noFill/>
            <a:ln w="9525" cap="flat" cmpd="sng">
              <a:solidFill>
                <a:srgbClr val="000000"/>
              </a:solidFill>
              <a:prstDash val="solid"/>
              <a:round/>
              <a:headEnd type="none" w="med" len="med"/>
              <a:tailEnd type="none" w="med" len="med"/>
            </a:ln>
          </p:spPr>
        </p:cxnSp>
        <p:cxnSp>
          <p:nvCxnSpPr>
            <p:cNvPr id="625" name="Shape 625"/>
            <p:cNvCxnSpPr/>
            <p:nvPr/>
          </p:nvCxnSpPr>
          <p:spPr>
            <a:xfrm>
              <a:off x="108013500" y="109499400"/>
              <a:ext cx="228600" cy="342899"/>
            </a:xfrm>
            <a:prstGeom prst="straightConnector1">
              <a:avLst/>
            </a:prstGeom>
            <a:noFill/>
            <a:ln w="9525" cap="flat" cmpd="sng">
              <a:solidFill>
                <a:srgbClr val="000000"/>
              </a:solidFill>
              <a:prstDash val="solid"/>
              <a:round/>
              <a:headEnd type="none" w="med" len="med"/>
              <a:tailEnd type="none" w="med" len="med"/>
            </a:ln>
          </p:spPr>
        </p:cxnSp>
        <p:cxnSp>
          <p:nvCxnSpPr>
            <p:cNvPr id="626" name="Shape 626"/>
            <p:cNvCxnSpPr/>
            <p:nvPr/>
          </p:nvCxnSpPr>
          <p:spPr>
            <a:xfrm>
              <a:off x="108242100" y="109842300"/>
              <a:ext cx="2286000" cy="0"/>
            </a:xfrm>
            <a:prstGeom prst="straightConnector1">
              <a:avLst/>
            </a:prstGeom>
            <a:noFill/>
            <a:ln w="9525" cap="flat" cmpd="sng">
              <a:solidFill>
                <a:srgbClr val="000000"/>
              </a:solidFill>
              <a:prstDash val="solid"/>
              <a:round/>
              <a:headEnd type="none" w="med" len="med"/>
              <a:tailEnd type="none" w="med" len="med"/>
            </a:ln>
          </p:spPr>
        </p:cxnSp>
        <p:pic>
          <p:nvPicPr>
            <p:cNvPr id="627" name="Shape 627"/>
            <p:cNvPicPr preferRelativeResize="0"/>
            <p:nvPr/>
          </p:nvPicPr>
          <p:blipFill rotWithShape="1">
            <a:blip r:embed="rId3">
              <a:alphaModFix/>
            </a:blip>
            <a:srcRect l="12000" r="3999" b="7746"/>
            <a:stretch/>
          </p:blipFill>
          <p:spPr>
            <a:xfrm>
              <a:off x="105498900" y="108013500"/>
              <a:ext cx="2171700" cy="1693408"/>
            </a:xfrm>
            <a:prstGeom prst="rect">
              <a:avLst/>
            </a:prstGeom>
            <a:noFill/>
            <a:ln>
              <a:noFill/>
            </a:ln>
          </p:spPr>
        </p:pic>
        <p:pic>
          <p:nvPicPr>
            <p:cNvPr id="628" name="Shape 628"/>
            <p:cNvPicPr preferRelativeResize="0"/>
            <p:nvPr/>
          </p:nvPicPr>
          <p:blipFill rotWithShape="1">
            <a:blip r:embed="rId4">
              <a:alphaModFix/>
            </a:blip>
            <a:srcRect l="11583" t="3821" r="28127" b="15069"/>
            <a:stretch/>
          </p:blipFill>
          <p:spPr>
            <a:xfrm>
              <a:off x="105727500" y="109956600"/>
              <a:ext cx="2041070" cy="2041070"/>
            </a:xfrm>
            <a:prstGeom prst="rect">
              <a:avLst/>
            </a:prstGeom>
            <a:noFill/>
            <a:ln>
              <a:noFill/>
            </a:ln>
          </p:spPr>
        </p:pic>
        <p:pic>
          <p:nvPicPr>
            <p:cNvPr id="629" name="Shape 629"/>
            <p:cNvPicPr preferRelativeResize="0"/>
            <p:nvPr/>
          </p:nvPicPr>
          <p:blipFill rotWithShape="1">
            <a:blip r:embed="rId5">
              <a:alphaModFix/>
            </a:blip>
            <a:srcRect l="22003" t="30164" r="14342" b="4301"/>
            <a:stretch/>
          </p:blipFill>
          <p:spPr>
            <a:xfrm>
              <a:off x="108531662" y="107213400"/>
              <a:ext cx="1927860" cy="2514599"/>
            </a:xfrm>
            <a:prstGeom prst="rect">
              <a:avLst/>
            </a:prstGeom>
            <a:noFill/>
            <a:ln>
              <a:noFill/>
            </a:ln>
          </p:spPr>
        </p:pic>
        <p:pic>
          <p:nvPicPr>
            <p:cNvPr id="630" name="Shape 630"/>
            <p:cNvPicPr preferRelativeResize="0"/>
            <p:nvPr/>
          </p:nvPicPr>
          <p:blipFill rotWithShape="1">
            <a:blip r:embed="rId6">
              <a:alphaModFix/>
            </a:blip>
            <a:srcRect/>
            <a:stretch/>
          </p:blipFill>
          <p:spPr>
            <a:xfrm>
              <a:off x="108470700" y="109956600"/>
              <a:ext cx="2153302" cy="2286000"/>
            </a:xfrm>
            <a:prstGeom prst="rect">
              <a:avLst/>
            </a:prstGeom>
            <a:noFill/>
            <a:ln>
              <a:noFill/>
            </a:ln>
          </p:spPr>
        </p:pic>
        <p:cxnSp>
          <p:nvCxnSpPr>
            <p:cNvPr id="631" name="Shape 631"/>
            <p:cNvCxnSpPr/>
            <p:nvPr/>
          </p:nvCxnSpPr>
          <p:spPr>
            <a:xfrm rot="10800000" flipH="1">
              <a:off x="110528100" y="109385099"/>
              <a:ext cx="342899" cy="457200"/>
            </a:xfrm>
            <a:prstGeom prst="straightConnector1">
              <a:avLst/>
            </a:prstGeom>
            <a:noFill/>
            <a:ln w="9525" cap="flat" cmpd="sng">
              <a:solidFill>
                <a:srgbClr val="000000"/>
              </a:solidFill>
              <a:prstDash val="solid"/>
              <a:round/>
              <a:headEnd type="none" w="med" len="med"/>
              <a:tailEnd type="none" w="med" len="med"/>
            </a:ln>
          </p:spPr>
        </p:cxnSp>
        <p:cxnSp>
          <p:nvCxnSpPr>
            <p:cNvPr id="632" name="Shape 632"/>
            <p:cNvCxnSpPr/>
            <p:nvPr/>
          </p:nvCxnSpPr>
          <p:spPr>
            <a:xfrm>
              <a:off x="110871000" y="109385100"/>
              <a:ext cx="342899" cy="457200"/>
            </a:xfrm>
            <a:prstGeom prst="straightConnector1">
              <a:avLst/>
            </a:prstGeom>
            <a:noFill/>
            <a:ln w="9525" cap="flat" cmpd="sng">
              <a:solidFill>
                <a:srgbClr val="000000"/>
              </a:solidFill>
              <a:prstDash val="solid"/>
              <a:round/>
              <a:headEnd type="none" w="med" len="med"/>
              <a:tailEnd type="none" w="med" len="med"/>
            </a:ln>
          </p:spPr>
        </p:cxnSp>
        <p:pic>
          <p:nvPicPr>
            <p:cNvPr id="633" name="Shape 633"/>
            <p:cNvPicPr preferRelativeResize="0"/>
            <p:nvPr/>
          </p:nvPicPr>
          <p:blipFill rotWithShape="1">
            <a:blip r:embed="rId7">
              <a:alphaModFix/>
            </a:blip>
            <a:srcRect l="9964" r="8034" b="7542"/>
            <a:stretch/>
          </p:blipFill>
          <p:spPr>
            <a:xfrm>
              <a:off x="111328200" y="107556300"/>
              <a:ext cx="2093482" cy="2214902"/>
            </a:xfrm>
            <a:prstGeom prst="rect">
              <a:avLst/>
            </a:prstGeom>
            <a:noFill/>
            <a:ln>
              <a:noFill/>
            </a:ln>
          </p:spPr>
        </p:pic>
        <p:pic>
          <p:nvPicPr>
            <p:cNvPr id="634" name="Shape 634"/>
            <p:cNvPicPr preferRelativeResize="0"/>
            <p:nvPr/>
          </p:nvPicPr>
          <p:blipFill rotWithShape="1">
            <a:blip r:embed="rId8">
              <a:alphaModFix/>
            </a:blip>
            <a:srcRect r="12898" b="8235"/>
            <a:stretch/>
          </p:blipFill>
          <p:spPr>
            <a:xfrm>
              <a:off x="111213900" y="109956600"/>
              <a:ext cx="2283909" cy="2514599"/>
            </a:xfrm>
            <a:prstGeom prst="rect">
              <a:avLst/>
            </a:prstGeom>
            <a:noFill/>
            <a:ln>
              <a:noFill/>
            </a:ln>
          </p:spPr>
        </p:pic>
        <p:sp>
          <p:nvSpPr>
            <p:cNvPr id="635" name="Shape 635"/>
            <p:cNvSpPr txBox="1"/>
            <p:nvPr/>
          </p:nvSpPr>
          <p:spPr>
            <a:xfrm>
              <a:off x="107784900" y="109728000"/>
              <a:ext cx="457200" cy="228600"/>
            </a:xfrm>
            <a:prstGeom prst="rect">
              <a:avLst/>
            </a:prstGeom>
            <a:noFill/>
            <a:ln>
              <a:noFill/>
            </a:ln>
          </p:spPr>
          <p:txBody>
            <a:bodyPr lIns="27431" tIns="27431" rIns="27431" bIns="27431" anchor="t" anchorCtr="0">
              <a:noAutofit/>
            </a:bodyPr>
            <a:lstStyle/>
            <a:p>
              <a:pPr algn="ctr">
                <a:buSzPct val="25000"/>
              </a:pPr>
              <a:r>
                <a:rPr lang="en-US" sz="1050" b="1">
                  <a:latin typeface="Times New Roman"/>
                  <a:ea typeface="Times New Roman"/>
                  <a:cs typeface="Times New Roman"/>
                  <a:sym typeface="Times New Roman"/>
                </a:rPr>
                <a:t>as</a:t>
              </a:r>
            </a:p>
          </p:txBody>
        </p:sp>
        <p:sp>
          <p:nvSpPr>
            <p:cNvPr id="636" name="Shape 636"/>
            <p:cNvSpPr txBox="1"/>
            <p:nvPr/>
          </p:nvSpPr>
          <p:spPr>
            <a:xfrm>
              <a:off x="110642400" y="109728000"/>
              <a:ext cx="457200" cy="228600"/>
            </a:xfrm>
            <a:prstGeom prst="rect">
              <a:avLst/>
            </a:prstGeom>
            <a:noFill/>
            <a:ln>
              <a:noFill/>
            </a:ln>
          </p:spPr>
          <p:txBody>
            <a:bodyPr lIns="27431" tIns="27431" rIns="27431" bIns="27431" anchor="t" anchorCtr="0">
              <a:noAutofit/>
            </a:bodyPr>
            <a:lstStyle/>
            <a:p>
              <a:pPr algn="ctr">
                <a:buSzPct val="25000"/>
              </a:pPr>
              <a:r>
                <a:rPr lang="en-US" sz="1050" b="1">
                  <a:latin typeface="Times New Roman"/>
                  <a:ea typeface="Times New Roman"/>
                  <a:cs typeface="Times New Roman"/>
                  <a:sym typeface="Times New Roman"/>
                </a:rPr>
                <a:t>as</a:t>
              </a:r>
            </a:p>
          </p:txBody>
        </p:sp>
      </p:grpSp>
      <p:cxnSp>
        <p:nvCxnSpPr>
          <p:cNvPr id="637" name="Shape 637"/>
          <p:cNvCxnSpPr>
            <a:stCxn id="632" idx="1"/>
          </p:cNvCxnSpPr>
          <p:nvPr/>
        </p:nvCxnSpPr>
        <p:spPr>
          <a:xfrm rot="10800000" flipH="1">
            <a:off x="5886450" y="2971800"/>
            <a:ext cx="685800" cy="28575"/>
          </a:xfrm>
          <a:prstGeom prst="straightConnector1">
            <a:avLst/>
          </a:prstGeom>
          <a:noFill/>
          <a:ln w="9525" cap="flat" cmpd="sng">
            <a:solidFill>
              <a:schemeClr val="lt1"/>
            </a:solidFill>
            <a:prstDash val="solid"/>
            <a:round/>
            <a:headEnd type="none" w="med" len="med"/>
            <a:tailEnd type="none" w="med" len="med"/>
          </a:ln>
        </p:spPr>
      </p:cxnSp>
      <p:cxnSp>
        <p:nvCxnSpPr>
          <p:cNvPr id="638" name="Shape 638"/>
          <p:cNvCxnSpPr>
            <a:stCxn id="632" idx="1"/>
          </p:cNvCxnSpPr>
          <p:nvPr/>
        </p:nvCxnSpPr>
        <p:spPr>
          <a:xfrm>
            <a:off x="5886450" y="3000375"/>
            <a:ext cx="1771650" cy="28575"/>
          </a:xfrm>
          <a:prstGeom prst="straightConnector1">
            <a:avLst/>
          </a:prstGeom>
          <a:noFill/>
          <a:ln w="9525" cap="flat" cmpd="sng">
            <a:solidFill>
              <a:srgbClr val="002060"/>
            </a:solidFill>
            <a:prstDash val="solid"/>
            <a:round/>
            <a:headEnd type="none" w="med" len="med"/>
            <a:tailEnd type="none" w="med" len="med"/>
          </a:ln>
        </p:spPr>
      </p:cxnSp>
      <p:sp>
        <p:nvSpPr>
          <p:cNvPr id="639" name="Shape 639"/>
          <p:cNvSpPr txBox="1"/>
          <p:nvPr/>
        </p:nvSpPr>
        <p:spPr>
          <a:xfrm>
            <a:off x="1771650" y="1144190"/>
            <a:ext cx="1628775" cy="484584"/>
          </a:xfrm>
          <a:prstGeom prst="rect">
            <a:avLst/>
          </a:prstGeom>
          <a:noFill/>
          <a:ln>
            <a:noFill/>
          </a:ln>
        </p:spPr>
        <p:txBody>
          <a:bodyPr lIns="68569" tIns="34275" rIns="68569" bIns="34275" anchor="t" anchorCtr="0">
            <a:noAutofit/>
          </a:bodyPr>
          <a:lstStyle/>
          <a:p>
            <a:pPr>
              <a:buSzPct val="25000"/>
            </a:pPr>
            <a:r>
              <a:rPr lang="en-US" sz="2700">
                <a:solidFill>
                  <a:srgbClr val="FF0000"/>
                </a:solidFill>
                <a:latin typeface="Tahoma"/>
                <a:ea typeface="Tahoma"/>
                <a:cs typeface="Tahoma"/>
                <a:sym typeface="Tahoma"/>
              </a:rPr>
              <a:t>Spain</a:t>
            </a:r>
          </a:p>
        </p:txBody>
      </p:sp>
      <p:sp>
        <p:nvSpPr>
          <p:cNvPr id="640" name="Shape 640"/>
          <p:cNvSpPr txBox="1"/>
          <p:nvPr/>
        </p:nvSpPr>
        <p:spPr>
          <a:xfrm>
            <a:off x="1662113" y="4071937"/>
            <a:ext cx="2019299" cy="900113"/>
          </a:xfrm>
          <a:prstGeom prst="rect">
            <a:avLst/>
          </a:prstGeom>
          <a:noFill/>
          <a:ln>
            <a:noFill/>
          </a:ln>
        </p:spPr>
        <p:txBody>
          <a:bodyPr lIns="68569" tIns="34275" rIns="68569" bIns="34275" anchor="t" anchorCtr="0">
            <a:noAutofit/>
          </a:bodyPr>
          <a:lstStyle/>
          <a:p>
            <a:pPr>
              <a:buSzPct val="25000"/>
            </a:pPr>
            <a:r>
              <a:rPr lang="en-US" sz="1800">
                <a:solidFill>
                  <a:srgbClr val="FF0000"/>
                </a:solidFill>
                <a:latin typeface="Tahoma"/>
                <a:ea typeface="Tahoma"/>
                <a:cs typeface="Tahoma"/>
                <a:sym typeface="Tahoma"/>
              </a:rPr>
              <a:t>Mexico, Texas, and the West Coast of U.S</a:t>
            </a:r>
            <a:r>
              <a:rPr lang="en-US" sz="1350">
                <a:solidFill>
                  <a:schemeClr val="lt1"/>
                </a:solidFill>
                <a:latin typeface="Tahoma"/>
                <a:ea typeface="Tahoma"/>
                <a:cs typeface="Tahoma"/>
                <a:sym typeface="Tahoma"/>
              </a:rPr>
              <a:t>.</a:t>
            </a:r>
          </a:p>
        </p:txBody>
      </p:sp>
      <p:sp>
        <p:nvSpPr>
          <p:cNvPr id="641" name="Shape 641"/>
          <p:cNvSpPr txBox="1"/>
          <p:nvPr/>
        </p:nvSpPr>
        <p:spPr>
          <a:xfrm>
            <a:off x="3746897" y="646509"/>
            <a:ext cx="1753790" cy="622696"/>
          </a:xfrm>
          <a:prstGeom prst="rect">
            <a:avLst/>
          </a:prstGeom>
          <a:noFill/>
          <a:ln>
            <a:noFill/>
          </a:ln>
        </p:spPr>
        <p:txBody>
          <a:bodyPr lIns="68569" tIns="34275" rIns="68569" bIns="34275" anchor="t" anchorCtr="0">
            <a:noAutofit/>
          </a:bodyPr>
          <a:lstStyle/>
          <a:p>
            <a:pPr>
              <a:buSzPct val="25000"/>
            </a:pPr>
            <a:r>
              <a:rPr lang="en-US" sz="1800" b="1">
                <a:solidFill>
                  <a:srgbClr val="3700DB"/>
                </a:solidFill>
                <a:latin typeface="Tahoma"/>
                <a:ea typeface="Tahoma"/>
                <a:cs typeface="Tahoma"/>
                <a:sym typeface="Tahoma"/>
              </a:rPr>
              <a:t>England/ Great</a:t>
            </a:r>
            <a:r>
              <a:rPr lang="en-US" sz="1800">
                <a:solidFill>
                  <a:srgbClr val="3700DB"/>
                </a:solidFill>
                <a:latin typeface="Tahoma"/>
                <a:ea typeface="Tahoma"/>
                <a:cs typeface="Tahoma"/>
                <a:sym typeface="Tahoma"/>
              </a:rPr>
              <a:t> </a:t>
            </a:r>
            <a:r>
              <a:rPr lang="en-US" sz="1800" b="1">
                <a:solidFill>
                  <a:srgbClr val="3700DB"/>
                </a:solidFill>
                <a:latin typeface="Tahoma"/>
                <a:ea typeface="Tahoma"/>
                <a:cs typeface="Tahoma"/>
                <a:sym typeface="Tahoma"/>
              </a:rPr>
              <a:t>Britain</a:t>
            </a:r>
          </a:p>
        </p:txBody>
      </p:sp>
      <p:sp>
        <p:nvSpPr>
          <p:cNvPr id="642" name="Shape 642"/>
          <p:cNvSpPr txBox="1"/>
          <p:nvPr/>
        </p:nvSpPr>
        <p:spPr>
          <a:xfrm>
            <a:off x="3640932" y="4267200"/>
            <a:ext cx="2057399" cy="901303"/>
          </a:xfrm>
          <a:prstGeom prst="rect">
            <a:avLst/>
          </a:prstGeom>
          <a:noFill/>
          <a:ln>
            <a:noFill/>
          </a:ln>
        </p:spPr>
        <p:txBody>
          <a:bodyPr lIns="68569" tIns="34275" rIns="68569" bIns="34275" anchor="t" anchorCtr="0">
            <a:noAutofit/>
          </a:bodyPr>
          <a:lstStyle/>
          <a:p>
            <a:pPr>
              <a:buSzPct val="25000"/>
            </a:pPr>
            <a:r>
              <a:rPr lang="en-US" sz="1800" b="1">
                <a:solidFill>
                  <a:srgbClr val="3700DB"/>
                </a:solidFill>
                <a:latin typeface="Tahoma"/>
                <a:ea typeface="Tahoma"/>
                <a:cs typeface="Tahoma"/>
                <a:sym typeface="Tahoma"/>
              </a:rPr>
              <a:t>United States colonies along the East Coast</a:t>
            </a:r>
          </a:p>
        </p:txBody>
      </p:sp>
      <p:sp>
        <p:nvSpPr>
          <p:cNvPr id="643" name="Shape 643"/>
          <p:cNvSpPr txBox="1"/>
          <p:nvPr/>
        </p:nvSpPr>
        <p:spPr>
          <a:xfrm>
            <a:off x="5972175" y="958453"/>
            <a:ext cx="1627585" cy="345281"/>
          </a:xfrm>
          <a:prstGeom prst="rect">
            <a:avLst/>
          </a:prstGeom>
          <a:noFill/>
          <a:ln>
            <a:noFill/>
          </a:ln>
        </p:spPr>
        <p:txBody>
          <a:bodyPr lIns="68569" tIns="34275" rIns="68569" bIns="34275" anchor="t" anchorCtr="0">
            <a:noAutofit/>
          </a:bodyPr>
          <a:lstStyle/>
          <a:p>
            <a:pPr>
              <a:buSzPct val="25000"/>
            </a:pPr>
            <a:r>
              <a:rPr lang="en-US" sz="1800">
                <a:solidFill>
                  <a:srgbClr val="A50021"/>
                </a:solidFill>
                <a:latin typeface="Tahoma"/>
                <a:ea typeface="Tahoma"/>
                <a:cs typeface="Tahoma"/>
                <a:sym typeface="Tahoma"/>
              </a:rPr>
              <a:t>France</a:t>
            </a:r>
          </a:p>
        </p:txBody>
      </p:sp>
      <p:sp>
        <p:nvSpPr>
          <p:cNvPr id="644" name="Shape 644"/>
          <p:cNvSpPr txBox="1"/>
          <p:nvPr/>
        </p:nvSpPr>
        <p:spPr>
          <a:xfrm>
            <a:off x="5829300" y="4530328"/>
            <a:ext cx="1913335" cy="622696"/>
          </a:xfrm>
          <a:prstGeom prst="rect">
            <a:avLst/>
          </a:prstGeom>
          <a:noFill/>
          <a:ln>
            <a:noFill/>
          </a:ln>
        </p:spPr>
        <p:txBody>
          <a:bodyPr lIns="68569" tIns="34275" rIns="68569" bIns="34275" anchor="t" anchorCtr="0">
            <a:noAutofit/>
          </a:bodyPr>
          <a:lstStyle/>
          <a:p>
            <a:pPr>
              <a:buSzPct val="25000"/>
            </a:pPr>
            <a:r>
              <a:rPr lang="en-US" sz="1800">
                <a:solidFill>
                  <a:srgbClr val="A50021"/>
                </a:solidFill>
                <a:latin typeface="Tahoma"/>
                <a:ea typeface="Tahoma"/>
                <a:cs typeface="Tahoma"/>
                <a:sym typeface="Tahoma"/>
              </a:rPr>
              <a:t>Ohio River Valley and Canada</a:t>
            </a:r>
          </a:p>
        </p:txBody>
      </p:sp>
    </p:spTree>
    <p:extLst>
      <p:ext uri="{BB962C8B-B14F-4D97-AF65-F5344CB8AC3E}">
        <p14:creationId xmlns:p14="http://schemas.microsoft.com/office/powerpoint/2010/main" val="1009415199"/>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Shape 649"/>
          <p:cNvSpPr txBox="1">
            <a:spLocks noGrp="1"/>
          </p:cNvSpPr>
          <p:nvPr>
            <p:ph type="body" idx="1"/>
          </p:nvPr>
        </p:nvSpPr>
        <p:spPr>
          <a:xfrm>
            <a:off x="1314450" y="457200"/>
            <a:ext cx="6460331" cy="4400550"/>
          </a:xfrm>
          <a:prstGeom prst="rect">
            <a:avLst/>
          </a:prstGeom>
          <a:noFill/>
          <a:ln>
            <a:noFill/>
          </a:ln>
        </p:spPr>
        <p:txBody>
          <a:bodyPr lIns="68569" tIns="34275" rIns="68569" bIns="34275" anchor="t" anchorCtr="0">
            <a:noAutofit/>
          </a:bodyPr>
          <a:lstStyle/>
          <a:p>
            <a:pPr indent="-257175">
              <a:spcBef>
                <a:spcPts val="0"/>
              </a:spcBef>
              <a:buSzPct val="25000"/>
              <a:buNone/>
            </a:pPr>
            <a:r>
              <a:rPr lang="en-US" dirty="0" smtClean="0">
                <a:solidFill>
                  <a:srgbClr val="FF0000"/>
                </a:solidFill>
              </a:rPr>
              <a:t>   Exploration </a:t>
            </a:r>
            <a:r>
              <a:rPr lang="en-US" dirty="0">
                <a:solidFill>
                  <a:srgbClr val="FF0000"/>
                </a:solidFill>
              </a:rPr>
              <a:t>led to colonization of the new world which shifted wealth and power away from Mediterranean region to the countries of Western Europe toward Spain, England and France.</a:t>
            </a:r>
          </a:p>
          <a:p>
            <a:pPr indent="-257175">
              <a:spcBef>
                <a:spcPts val="420"/>
              </a:spcBef>
              <a:buSzPct val="25000"/>
              <a:buNone/>
            </a:pPr>
            <a:endParaRPr lang="en-US" sz="2100" dirty="0" smtClean="0">
              <a:solidFill>
                <a:srgbClr val="FF0000"/>
              </a:solidFill>
            </a:endParaRPr>
          </a:p>
          <a:p>
            <a:pPr indent="-257175">
              <a:spcBef>
                <a:spcPts val="420"/>
              </a:spcBef>
              <a:buSzPct val="25000"/>
              <a:buNone/>
            </a:pPr>
            <a:r>
              <a:rPr lang="en-US" sz="2100" dirty="0" smtClean="0">
                <a:solidFill>
                  <a:srgbClr val="FF0000"/>
                </a:solidFill>
              </a:rPr>
              <a:t>Spain </a:t>
            </a:r>
            <a:r>
              <a:rPr lang="en-US" sz="2100" dirty="0">
                <a:solidFill>
                  <a:srgbClr val="FF0000"/>
                </a:solidFill>
              </a:rPr>
              <a:t>was enriched by American gold and silver</a:t>
            </a:r>
          </a:p>
          <a:p>
            <a:pPr indent="-257175">
              <a:spcBef>
                <a:spcPts val="420"/>
              </a:spcBef>
              <a:buSzPct val="25000"/>
              <a:buNone/>
            </a:pPr>
            <a:r>
              <a:rPr lang="en-US" sz="2100" dirty="0">
                <a:solidFill>
                  <a:srgbClr val="FF0000"/>
                </a:solidFill>
              </a:rPr>
              <a:t>England rulers desired to stake a claim for lands and riches to match Spain’s wealth</a:t>
            </a:r>
          </a:p>
          <a:p>
            <a:pPr indent="-257175">
              <a:buSzPct val="25000"/>
              <a:buNone/>
            </a:pPr>
            <a:endParaRPr lang="en-US" dirty="0" smtClean="0">
              <a:solidFill>
                <a:srgbClr val="FF0000"/>
              </a:solidFill>
            </a:endParaRPr>
          </a:p>
          <a:p>
            <a:pPr indent="-257175">
              <a:buSzPct val="25000"/>
              <a:buNone/>
            </a:pPr>
            <a:r>
              <a:rPr lang="en-US" dirty="0" smtClean="0">
                <a:solidFill>
                  <a:srgbClr val="FF0000"/>
                </a:solidFill>
              </a:rPr>
              <a:t>France </a:t>
            </a:r>
            <a:r>
              <a:rPr lang="en-US" dirty="0">
                <a:solidFill>
                  <a:srgbClr val="FF0000"/>
                </a:solidFill>
              </a:rPr>
              <a:t>set up a fur trade with Native American to gain wealth.</a:t>
            </a:r>
          </a:p>
        </p:txBody>
      </p:sp>
    </p:spTree>
    <p:extLst>
      <p:ext uri="{BB962C8B-B14F-4D97-AF65-F5344CB8AC3E}">
        <p14:creationId xmlns:p14="http://schemas.microsoft.com/office/powerpoint/2010/main" val="2612206773"/>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pic>
        <p:nvPicPr>
          <p:cNvPr id="669" name="Shape 669"/>
          <p:cNvPicPr preferRelativeResize="0"/>
          <p:nvPr/>
        </p:nvPicPr>
        <p:blipFill rotWithShape="1">
          <a:blip r:embed="rId3">
            <a:alphaModFix/>
          </a:blip>
          <a:srcRect l="1599" t="3125" r="4056" b="1563"/>
          <a:stretch/>
        </p:blipFill>
        <p:spPr>
          <a:xfrm>
            <a:off x="1257300" y="971551"/>
            <a:ext cx="6743700" cy="3486149"/>
          </a:xfrm>
          <a:prstGeom prst="rect">
            <a:avLst/>
          </a:prstGeom>
          <a:noFill/>
          <a:ln>
            <a:noFill/>
          </a:ln>
        </p:spPr>
      </p:pic>
    </p:spTree>
    <p:extLst>
      <p:ext uri="{BB962C8B-B14F-4D97-AF65-F5344CB8AC3E}">
        <p14:creationId xmlns:p14="http://schemas.microsoft.com/office/powerpoint/2010/main" val="3731908885"/>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Shape 615"/>
          <p:cNvSpPr txBox="1">
            <a:spLocks noGrp="1"/>
          </p:cNvSpPr>
          <p:nvPr>
            <p:ph type="title"/>
          </p:nvPr>
        </p:nvSpPr>
        <p:spPr>
          <a:xfrm>
            <a:off x="1369219" y="171450"/>
            <a:ext cx="6405563" cy="857250"/>
          </a:xfrm>
          <a:prstGeom prst="rect">
            <a:avLst/>
          </a:prstGeom>
          <a:noFill/>
          <a:ln>
            <a:noFill/>
          </a:ln>
        </p:spPr>
        <p:txBody>
          <a:bodyPr lIns="68569" tIns="34275" rIns="68569" bIns="34275" anchor="ctr" anchorCtr="0">
            <a:noAutofit/>
          </a:bodyPr>
          <a:lstStyle/>
          <a:p>
            <a:pPr>
              <a:buSzPct val="25000"/>
            </a:pPr>
            <a:r>
              <a:rPr lang="en-US" dirty="0" smtClean="0">
                <a:solidFill>
                  <a:schemeClr val="tx1"/>
                </a:solidFill>
              </a:rPr>
              <a:t>Mercantilism</a:t>
            </a:r>
            <a:endParaRPr lang="en-US" dirty="0">
              <a:solidFill>
                <a:schemeClr val="tx1"/>
              </a:solidFill>
            </a:endParaRPr>
          </a:p>
        </p:txBody>
      </p:sp>
      <p:sp>
        <p:nvSpPr>
          <p:cNvPr id="616" name="Shape 616"/>
          <p:cNvSpPr txBox="1">
            <a:spLocks noGrp="1"/>
          </p:cNvSpPr>
          <p:nvPr>
            <p:ph type="body" idx="1"/>
          </p:nvPr>
        </p:nvSpPr>
        <p:spPr>
          <a:xfrm>
            <a:off x="1369219" y="1200151"/>
            <a:ext cx="6631781" cy="3374231"/>
          </a:xfrm>
          <a:prstGeom prst="rect">
            <a:avLst/>
          </a:prstGeom>
          <a:noFill/>
          <a:ln>
            <a:noFill/>
          </a:ln>
        </p:spPr>
        <p:txBody>
          <a:bodyPr lIns="68569" tIns="34275" rIns="68569" bIns="34275" anchor="t" anchorCtr="0">
            <a:noAutofit/>
          </a:bodyPr>
          <a:lstStyle/>
          <a:p>
            <a:pPr indent="-257175">
              <a:spcBef>
                <a:spcPts val="0"/>
              </a:spcBef>
              <a:buSzPct val="80000"/>
            </a:pPr>
            <a:endParaRPr lang="en-US" sz="2100" dirty="0" smtClean="0">
              <a:solidFill>
                <a:srgbClr val="FF0000"/>
              </a:solidFill>
            </a:endParaRPr>
          </a:p>
          <a:p>
            <a:pPr indent="-257175">
              <a:spcBef>
                <a:spcPts val="420"/>
              </a:spcBef>
              <a:buNone/>
            </a:pPr>
            <a:endParaRPr sz="2100" dirty="0">
              <a:solidFill>
                <a:schemeClr val="tx1"/>
              </a:solidFill>
            </a:endParaRPr>
          </a:p>
        </p:txBody>
      </p:sp>
    </p:spTree>
    <p:extLst>
      <p:ext uri="{BB962C8B-B14F-4D97-AF65-F5344CB8AC3E}">
        <p14:creationId xmlns:p14="http://schemas.microsoft.com/office/powerpoint/2010/main" val="3717846900"/>
      </p:ext>
    </p:extLst>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pic>
        <p:nvPicPr>
          <p:cNvPr id="400" name="Shape 400"/>
          <p:cNvPicPr preferRelativeResize="0"/>
          <p:nvPr/>
        </p:nvPicPr>
        <p:blipFill rotWithShape="1">
          <a:blip r:embed="rId3">
            <a:alphaModFix/>
          </a:blip>
          <a:srcRect/>
          <a:stretch/>
        </p:blipFill>
        <p:spPr>
          <a:xfrm>
            <a:off x="4087206" y="1496020"/>
            <a:ext cx="3250406" cy="2450306"/>
          </a:xfrm>
          <a:prstGeom prst="rect">
            <a:avLst/>
          </a:prstGeom>
          <a:noFill/>
          <a:ln>
            <a:noFill/>
          </a:ln>
        </p:spPr>
      </p:pic>
      <p:pic>
        <p:nvPicPr>
          <p:cNvPr id="401" name="Shape 401"/>
          <p:cNvPicPr preferRelativeResize="0"/>
          <p:nvPr/>
        </p:nvPicPr>
        <p:blipFill rotWithShape="1">
          <a:blip r:embed="rId4">
            <a:alphaModFix/>
          </a:blip>
          <a:srcRect/>
          <a:stretch/>
        </p:blipFill>
        <p:spPr>
          <a:xfrm>
            <a:off x="1879226" y="1496020"/>
            <a:ext cx="2286000" cy="2394347"/>
          </a:xfrm>
          <a:prstGeom prst="rect">
            <a:avLst/>
          </a:prstGeom>
          <a:noFill/>
          <a:ln>
            <a:noFill/>
          </a:ln>
        </p:spPr>
      </p:pic>
    </p:spTree>
    <p:extLst>
      <p:ext uri="{BB962C8B-B14F-4D97-AF65-F5344CB8AC3E}">
        <p14:creationId xmlns:p14="http://schemas.microsoft.com/office/powerpoint/2010/main" val="2064742453"/>
      </p:ext>
    </p:extLst>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Shape 95"/>
          <p:cNvPicPr preferRelativeResize="0"/>
          <p:nvPr/>
        </p:nvPicPr>
        <p:blipFill>
          <a:blip r:embed="rId3">
            <a:alphaModFix/>
          </a:blip>
          <a:stretch>
            <a:fillRect/>
          </a:stretch>
        </p:blipFill>
        <p:spPr>
          <a:xfrm>
            <a:off x="0" y="0"/>
            <a:ext cx="9144000" cy="5143500"/>
          </a:xfrm>
          <a:prstGeom prst="rect">
            <a:avLst/>
          </a:prstGeom>
          <a:noFill/>
          <a:ln>
            <a:noFill/>
          </a:ln>
        </p:spPr>
      </p:pic>
      <p:sp>
        <p:nvSpPr>
          <p:cNvPr id="96" name="Shape 96"/>
          <p:cNvSpPr txBox="1"/>
          <p:nvPr/>
        </p:nvSpPr>
        <p:spPr>
          <a:xfrm>
            <a:off x="199275" y="4635500"/>
            <a:ext cx="3635699" cy="429299"/>
          </a:xfrm>
          <a:prstGeom prst="rect">
            <a:avLst/>
          </a:prstGeom>
          <a:solidFill>
            <a:srgbClr val="FFFF00"/>
          </a:solidFill>
          <a:ln>
            <a:noFill/>
          </a:ln>
        </p:spPr>
        <p:txBody>
          <a:bodyPr lIns="91425" tIns="91425" rIns="91425" bIns="91425" anchor="t" anchorCtr="0">
            <a:noAutofit/>
          </a:bodyPr>
          <a:lstStyle/>
          <a:p>
            <a:pPr>
              <a:spcBef>
                <a:spcPts val="0"/>
              </a:spcBef>
              <a:buNone/>
            </a:pPr>
            <a:r>
              <a:rPr lang="en"/>
              <a:t>Is this map a primary or secondary source?</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Shape 433"/>
          <p:cNvSpPr txBox="1">
            <a:spLocks noGrp="1"/>
          </p:cNvSpPr>
          <p:nvPr>
            <p:ph type="title"/>
          </p:nvPr>
        </p:nvSpPr>
        <p:spPr>
          <a:xfrm>
            <a:off x="1260661" y="463364"/>
            <a:ext cx="6460331" cy="857250"/>
          </a:xfrm>
          <a:prstGeom prst="rect">
            <a:avLst/>
          </a:prstGeom>
          <a:noFill/>
          <a:ln>
            <a:noFill/>
          </a:ln>
        </p:spPr>
        <p:txBody>
          <a:bodyPr lIns="68569" tIns="34275" rIns="68569" bIns="34275" anchor="ctr" anchorCtr="0">
            <a:noAutofit/>
          </a:bodyPr>
          <a:lstStyle/>
          <a:p>
            <a:pPr>
              <a:buSzPct val="25000"/>
            </a:pPr>
            <a:r>
              <a:rPr lang="en-US" sz="2700" dirty="0">
                <a:solidFill>
                  <a:schemeClr val="tx1"/>
                </a:solidFill>
              </a:rPr>
              <a:t>What were the new technologies that enabled explorations?</a:t>
            </a:r>
          </a:p>
        </p:txBody>
      </p:sp>
      <p:sp>
        <p:nvSpPr>
          <p:cNvPr id="434" name="Shape 434"/>
          <p:cNvSpPr txBox="1">
            <a:spLocks noGrp="1"/>
          </p:cNvSpPr>
          <p:nvPr>
            <p:ph type="body" idx="1"/>
          </p:nvPr>
        </p:nvSpPr>
        <p:spPr>
          <a:xfrm>
            <a:off x="3899298" y="988359"/>
            <a:ext cx="4171950" cy="3485029"/>
          </a:xfrm>
          <a:prstGeom prst="rect">
            <a:avLst/>
          </a:prstGeom>
          <a:noFill/>
          <a:ln>
            <a:noFill/>
          </a:ln>
        </p:spPr>
        <p:txBody>
          <a:bodyPr lIns="68569" tIns="34275" rIns="68569" bIns="34275" anchor="t" anchorCtr="0">
            <a:noAutofit/>
          </a:bodyPr>
          <a:lstStyle/>
          <a:p>
            <a:pPr indent="-257175">
              <a:lnSpc>
                <a:spcPct val="80000"/>
              </a:lnSpc>
              <a:spcBef>
                <a:spcPts val="0"/>
              </a:spcBef>
              <a:buSzPct val="80000"/>
            </a:pPr>
            <a:endParaRPr lang="en-US" sz="2025" dirty="0" smtClean="0">
              <a:solidFill>
                <a:schemeClr val="tx1"/>
              </a:solidFill>
            </a:endParaRPr>
          </a:p>
          <a:p>
            <a:pPr indent="-257175">
              <a:lnSpc>
                <a:spcPct val="80000"/>
              </a:lnSpc>
              <a:spcBef>
                <a:spcPts val="0"/>
              </a:spcBef>
              <a:buSzPct val="80000"/>
            </a:pPr>
            <a:endParaRPr lang="en-US" sz="2025" dirty="0">
              <a:solidFill>
                <a:schemeClr val="tx1"/>
              </a:solidFill>
            </a:endParaRPr>
          </a:p>
          <a:p>
            <a:pPr indent="-257175">
              <a:lnSpc>
                <a:spcPct val="80000"/>
              </a:lnSpc>
              <a:spcBef>
                <a:spcPts val="0"/>
              </a:spcBef>
              <a:buSzPct val="80000"/>
            </a:pPr>
            <a:endParaRPr lang="en-US" sz="2025" dirty="0" smtClean="0">
              <a:solidFill>
                <a:schemeClr val="tx1"/>
              </a:solidFill>
            </a:endParaRPr>
          </a:p>
          <a:p>
            <a:pPr indent="-257175">
              <a:lnSpc>
                <a:spcPct val="80000"/>
              </a:lnSpc>
              <a:spcBef>
                <a:spcPts val="0"/>
              </a:spcBef>
              <a:buSzPct val="80000"/>
            </a:pPr>
            <a:r>
              <a:rPr lang="en-US" sz="2025" dirty="0" smtClean="0">
                <a:solidFill>
                  <a:srgbClr val="FF0000"/>
                </a:solidFill>
              </a:rPr>
              <a:t>New </a:t>
            </a:r>
            <a:r>
              <a:rPr lang="en-US" sz="2025" dirty="0">
                <a:solidFill>
                  <a:srgbClr val="FF0000"/>
                </a:solidFill>
              </a:rPr>
              <a:t>and better ships</a:t>
            </a:r>
          </a:p>
          <a:p>
            <a:pPr indent="-257175">
              <a:lnSpc>
                <a:spcPct val="80000"/>
              </a:lnSpc>
              <a:spcBef>
                <a:spcPts val="405"/>
              </a:spcBef>
              <a:buNone/>
            </a:pPr>
            <a:endParaRPr sz="2025" dirty="0">
              <a:solidFill>
                <a:srgbClr val="FF0000"/>
              </a:solidFill>
            </a:endParaRPr>
          </a:p>
          <a:p>
            <a:pPr indent="-257175">
              <a:lnSpc>
                <a:spcPct val="80000"/>
              </a:lnSpc>
              <a:spcBef>
                <a:spcPts val="405"/>
              </a:spcBef>
              <a:buSzPct val="80000"/>
            </a:pPr>
            <a:r>
              <a:rPr lang="en-US" sz="2025" dirty="0">
                <a:solidFill>
                  <a:srgbClr val="FF0000"/>
                </a:solidFill>
              </a:rPr>
              <a:t>Triangle sails vs square sails</a:t>
            </a:r>
          </a:p>
          <a:p>
            <a:pPr indent="-257175">
              <a:lnSpc>
                <a:spcPct val="80000"/>
              </a:lnSpc>
              <a:spcBef>
                <a:spcPts val="405"/>
              </a:spcBef>
              <a:buNone/>
            </a:pPr>
            <a:endParaRPr sz="2025" dirty="0">
              <a:solidFill>
                <a:srgbClr val="FF0000"/>
              </a:solidFill>
            </a:endParaRPr>
          </a:p>
          <a:p>
            <a:pPr indent="-257175">
              <a:lnSpc>
                <a:spcPct val="80000"/>
              </a:lnSpc>
              <a:spcBef>
                <a:spcPts val="405"/>
              </a:spcBef>
              <a:buNone/>
            </a:pPr>
            <a:endParaRPr sz="2025" dirty="0">
              <a:solidFill>
                <a:srgbClr val="FF0000"/>
              </a:solidFill>
            </a:endParaRPr>
          </a:p>
          <a:p>
            <a:pPr indent="-257175">
              <a:lnSpc>
                <a:spcPct val="80000"/>
              </a:lnSpc>
              <a:spcBef>
                <a:spcPts val="405"/>
              </a:spcBef>
              <a:buSzPct val="80000"/>
            </a:pPr>
            <a:r>
              <a:rPr lang="en-US" sz="2025" dirty="0">
                <a:solidFill>
                  <a:srgbClr val="FF0000"/>
                </a:solidFill>
              </a:rPr>
              <a:t>Compass, astrolabe, maps and other technologies</a:t>
            </a:r>
          </a:p>
        </p:txBody>
      </p:sp>
      <p:sp>
        <p:nvSpPr>
          <p:cNvPr id="435" name="Shape 435"/>
          <p:cNvSpPr/>
          <p:nvPr/>
        </p:nvSpPr>
        <p:spPr>
          <a:xfrm>
            <a:off x="1143000" y="1457325"/>
            <a:ext cx="6858000" cy="0"/>
          </a:xfrm>
          <a:prstGeom prst="rect">
            <a:avLst/>
          </a:prstGeom>
          <a:noFill/>
          <a:ln>
            <a:noFill/>
          </a:ln>
        </p:spPr>
        <p:txBody>
          <a:bodyPr lIns="68569" tIns="34275" rIns="68569" bIns="34275" anchor="ctr" anchorCtr="0">
            <a:noAutofit/>
          </a:bodyPr>
          <a:lstStyle/>
          <a:p>
            <a:endParaRPr sz="1350">
              <a:solidFill>
                <a:schemeClr val="lt1"/>
              </a:solidFill>
              <a:latin typeface="Tahoma"/>
              <a:ea typeface="Tahoma"/>
              <a:cs typeface="Tahoma"/>
              <a:sym typeface="Tahoma"/>
            </a:endParaRPr>
          </a:p>
        </p:txBody>
      </p:sp>
      <p:pic>
        <p:nvPicPr>
          <p:cNvPr id="436" name="Shape 436"/>
          <p:cNvPicPr preferRelativeResize="0"/>
          <p:nvPr/>
        </p:nvPicPr>
        <p:blipFill rotWithShape="1">
          <a:blip r:embed="rId3">
            <a:alphaModFix/>
          </a:blip>
          <a:srcRect/>
          <a:stretch/>
        </p:blipFill>
        <p:spPr>
          <a:xfrm>
            <a:off x="883025" y="1594037"/>
            <a:ext cx="2756297" cy="2857499"/>
          </a:xfrm>
          <a:prstGeom prst="rect">
            <a:avLst/>
          </a:prstGeom>
          <a:noFill/>
          <a:ln>
            <a:noFill/>
          </a:ln>
        </p:spPr>
      </p:pic>
    </p:spTree>
    <p:extLst>
      <p:ext uri="{BB962C8B-B14F-4D97-AF65-F5344CB8AC3E}">
        <p14:creationId xmlns:p14="http://schemas.microsoft.com/office/powerpoint/2010/main" val="3260619423"/>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386880" y="335728"/>
            <a:ext cx="8520599" cy="572699"/>
          </a:xfrm>
          <a:prstGeom prst="rect">
            <a:avLst/>
          </a:prstGeom>
        </p:spPr>
        <p:txBody>
          <a:bodyPr lIns="91425" tIns="91425" rIns="91425" bIns="91425" anchor="t" anchorCtr="0">
            <a:noAutofit/>
          </a:bodyPr>
          <a:lstStyle/>
          <a:p>
            <a:pPr algn="ctr">
              <a:spcBef>
                <a:spcPts val="0"/>
              </a:spcBef>
              <a:buNone/>
            </a:pPr>
            <a:r>
              <a:rPr lang="en" b="1" u="sng" dirty="0">
                <a:latin typeface="Kranky"/>
                <a:ea typeface="Kranky"/>
                <a:cs typeface="Kranky"/>
                <a:sym typeface="Kranky"/>
              </a:rPr>
              <a:t>Reasons for European Exploration</a:t>
            </a:r>
          </a:p>
        </p:txBody>
      </p:sp>
      <p:sp>
        <p:nvSpPr>
          <p:cNvPr id="90" name="Shape 90"/>
          <p:cNvSpPr txBox="1">
            <a:spLocks noGrp="1"/>
          </p:cNvSpPr>
          <p:nvPr>
            <p:ph type="body" idx="1"/>
          </p:nvPr>
        </p:nvSpPr>
        <p:spPr>
          <a:xfrm>
            <a:off x="386880" y="1151290"/>
            <a:ext cx="8520599" cy="3731400"/>
          </a:xfrm>
          <a:prstGeom prst="rect">
            <a:avLst/>
          </a:prstGeom>
        </p:spPr>
        <p:txBody>
          <a:bodyPr lIns="91425" tIns="91425" rIns="91425" bIns="91425" anchor="t" anchorCtr="0">
            <a:noAutofit/>
          </a:bodyPr>
          <a:lstStyle/>
          <a:p>
            <a:pPr marL="457200" lvl="0" indent="-368300" rtl="0">
              <a:spcBef>
                <a:spcPts val="0"/>
              </a:spcBef>
              <a:buSzPct val="100000"/>
              <a:buAutoNum type="arabicPeriod"/>
            </a:pPr>
            <a:r>
              <a:rPr lang="en" sz="2200" b="1" i="1" dirty="0">
                <a:solidFill>
                  <a:srgbClr val="FF0000"/>
                </a:solidFill>
              </a:rPr>
              <a:t>God: </a:t>
            </a:r>
            <a:r>
              <a:rPr lang="en" sz="2200" dirty="0"/>
              <a:t>Many European countries wanted to spread Christianity and believed God would reward them for doing so.</a:t>
            </a:r>
          </a:p>
          <a:p>
            <a:pPr marL="457200" lvl="0" indent="-368300" rtl="0">
              <a:spcBef>
                <a:spcPts val="0"/>
              </a:spcBef>
              <a:buSzPct val="100000"/>
              <a:buAutoNum type="arabicPeriod"/>
            </a:pPr>
            <a:r>
              <a:rPr lang="en" sz="2200" b="1" i="1" dirty="0">
                <a:solidFill>
                  <a:srgbClr val="FF0000"/>
                </a:solidFill>
              </a:rPr>
              <a:t>Glory: </a:t>
            </a:r>
            <a:r>
              <a:rPr lang="en" sz="2200" dirty="0"/>
              <a:t>People wanted to experience adventures and wanted to be viewed as celebrities. They want fame.</a:t>
            </a:r>
          </a:p>
          <a:p>
            <a:pPr marL="457200" lvl="0" indent="-368300" rtl="0">
              <a:spcBef>
                <a:spcPts val="0"/>
              </a:spcBef>
              <a:buSzPct val="100000"/>
              <a:buAutoNum type="arabicPeriod"/>
            </a:pPr>
            <a:r>
              <a:rPr lang="en" sz="2200" b="1" i="1" dirty="0">
                <a:solidFill>
                  <a:srgbClr val="FF0000"/>
                </a:solidFill>
              </a:rPr>
              <a:t>Gold: </a:t>
            </a:r>
            <a:r>
              <a:rPr lang="en" sz="2200" dirty="0"/>
              <a:t>Tales of abundant gold lured many people. Kings/Queens would also reward explorers with riches if they discovered new land.</a:t>
            </a:r>
          </a:p>
          <a:p>
            <a:pPr marL="457200" lvl="0" indent="-368300">
              <a:spcBef>
                <a:spcPts val="0"/>
              </a:spcBef>
              <a:buSzPct val="100000"/>
              <a:buAutoNum type="arabicPeriod"/>
            </a:pPr>
            <a:r>
              <a:rPr lang="en" sz="2200" b="1" i="1" dirty="0">
                <a:solidFill>
                  <a:srgbClr val="FF0000"/>
                </a:solidFill>
              </a:rPr>
              <a:t>Competition: </a:t>
            </a:r>
            <a:r>
              <a:rPr lang="en" sz="2200" dirty="0"/>
              <a:t>Leaders of countries wanted to have the largest empires and bragging rights over other countries.</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Shape 485"/>
          <p:cNvSpPr txBox="1">
            <a:spLocks noGrp="1"/>
          </p:cNvSpPr>
          <p:nvPr>
            <p:ph type="title"/>
          </p:nvPr>
        </p:nvSpPr>
        <p:spPr>
          <a:xfrm>
            <a:off x="1279572" y="342901"/>
            <a:ext cx="6405563" cy="857250"/>
          </a:xfrm>
          <a:prstGeom prst="rect">
            <a:avLst/>
          </a:prstGeom>
          <a:noFill/>
          <a:ln>
            <a:noFill/>
          </a:ln>
        </p:spPr>
        <p:txBody>
          <a:bodyPr lIns="68569" tIns="34275" rIns="68569" bIns="34275" anchor="ctr" anchorCtr="0">
            <a:noAutofit/>
          </a:bodyPr>
          <a:lstStyle/>
          <a:p>
            <a:pPr>
              <a:buSzPct val="25000"/>
            </a:pPr>
            <a:r>
              <a:rPr lang="en-US" dirty="0"/>
              <a:t>The </a:t>
            </a:r>
            <a:r>
              <a:rPr lang="en-US" dirty="0" smtClean="0"/>
              <a:t>first </a:t>
            </a:r>
            <a:r>
              <a:rPr lang="en-US" dirty="0"/>
              <a:t>G: God</a:t>
            </a:r>
          </a:p>
        </p:txBody>
      </p:sp>
      <p:sp>
        <p:nvSpPr>
          <p:cNvPr id="486" name="Shape 486"/>
          <p:cNvSpPr txBox="1">
            <a:spLocks noGrp="1"/>
          </p:cNvSpPr>
          <p:nvPr>
            <p:ph idx="1"/>
          </p:nvPr>
        </p:nvSpPr>
        <p:spPr>
          <a:xfrm>
            <a:off x="1369219" y="1200151"/>
            <a:ext cx="6405563" cy="3374231"/>
          </a:xfrm>
          <a:prstGeom prst="rect">
            <a:avLst/>
          </a:prstGeom>
          <a:noFill/>
          <a:ln>
            <a:noFill/>
          </a:ln>
        </p:spPr>
        <p:txBody>
          <a:bodyPr lIns="68569" tIns="34275" rIns="68569" bIns="34275" anchor="t" anchorCtr="0">
            <a:noAutofit/>
          </a:bodyPr>
          <a:lstStyle/>
          <a:p>
            <a:pPr indent="-257175">
              <a:spcBef>
                <a:spcPts val="0"/>
              </a:spcBef>
              <a:buSzPct val="80000"/>
            </a:pPr>
            <a:r>
              <a:rPr lang="en-US" sz="2100" dirty="0"/>
              <a:t>As members of a universalizing religion, Europeans had always seen spreading Christianity as a good thing</a:t>
            </a:r>
          </a:p>
          <a:p>
            <a:pPr indent="-257175">
              <a:spcBef>
                <a:spcPts val="420"/>
              </a:spcBef>
              <a:buSzPct val="80000"/>
            </a:pPr>
            <a:r>
              <a:rPr lang="en-US" sz="2100" dirty="0"/>
              <a:t>Especially after the Reformation, competition will spring up</a:t>
            </a:r>
          </a:p>
          <a:p>
            <a:pPr indent="-257175">
              <a:spcBef>
                <a:spcPts val="420"/>
              </a:spcBef>
              <a:buSzPct val="80000"/>
            </a:pPr>
            <a:r>
              <a:rPr lang="en-US" sz="2100" dirty="0"/>
              <a:t>Colonization will become a race to convert native peoples to a particular brand of Christianity</a:t>
            </a:r>
          </a:p>
          <a:p>
            <a:pPr indent="-257175">
              <a:spcBef>
                <a:spcPts val="420"/>
              </a:spcBef>
              <a:buSzPct val="80000"/>
            </a:pPr>
            <a:r>
              <a:rPr lang="en-US" sz="2100" dirty="0"/>
              <a:t>Jesuits (Catholics) are some of the most active</a:t>
            </a:r>
          </a:p>
        </p:txBody>
      </p:sp>
    </p:spTree>
    <p:extLst>
      <p:ext uri="{BB962C8B-B14F-4D97-AF65-F5344CB8AC3E}">
        <p14:creationId xmlns:p14="http://schemas.microsoft.com/office/powerpoint/2010/main" val="3941057157"/>
      </p:ext>
    </p:extLst>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Shape 476"/>
          <p:cNvSpPr txBox="1">
            <a:spLocks noGrp="1"/>
          </p:cNvSpPr>
          <p:nvPr>
            <p:ph type="title"/>
          </p:nvPr>
        </p:nvSpPr>
        <p:spPr>
          <a:xfrm>
            <a:off x="1371600" y="324876"/>
            <a:ext cx="6405563" cy="857250"/>
          </a:xfrm>
          <a:prstGeom prst="rect">
            <a:avLst/>
          </a:prstGeom>
          <a:noFill/>
          <a:ln>
            <a:noFill/>
          </a:ln>
        </p:spPr>
        <p:txBody>
          <a:bodyPr lIns="68569" tIns="34275" rIns="68569" bIns="34275" anchor="ctr" anchorCtr="0">
            <a:noAutofit/>
          </a:bodyPr>
          <a:lstStyle/>
          <a:p>
            <a:pPr>
              <a:buSzPct val="25000"/>
            </a:pPr>
            <a:r>
              <a:rPr lang="en-US" dirty="0">
                <a:solidFill>
                  <a:schemeClr val="tx1"/>
                </a:solidFill>
              </a:rPr>
              <a:t>The second G: Glory</a:t>
            </a:r>
          </a:p>
        </p:txBody>
      </p:sp>
      <p:pic>
        <p:nvPicPr>
          <p:cNvPr id="478" name="Shape 478"/>
          <p:cNvPicPr preferRelativeResize="0">
            <a:picLocks noGrp="1"/>
          </p:cNvPicPr>
          <p:nvPr>
            <p:ph type="clipArt" idx="2"/>
          </p:nvPr>
        </p:nvPicPr>
        <p:blipFill rotWithShape="1">
          <a:blip r:embed="rId3">
            <a:alphaModFix/>
          </a:blip>
          <a:srcRect/>
          <a:stretch/>
        </p:blipFill>
        <p:spPr>
          <a:xfrm>
            <a:off x="1371600" y="1257300"/>
            <a:ext cx="2857500" cy="3050051"/>
          </a:xfrm>
          <a:prstGeom prst="rect">
            <a:avLst/>
          </a:prstGeom>
          <a:noFill/>
          <a:ln>
            <a:noFill/>
          </a:ln>
        </p:spPr>
      </p:pic>
      <p:sp>
        <p:nvSpPr>
          <p:cNvPr id="477" name="Shape 477"/>
          <p:cNvSpPr txBox="1">
            <a:spLocks noGrp="1"/>
          </p:cNvSpPr>
          <p:nvPr>
            <p:ph type="body" idx="1"/>
          </p:nvPr>
        </p:nvSpPr>
        <p:spPr>
          <a:xfrm>
            <a:off x="4400550" y="1085850"/>
            <a:ext cx="3145631" cy="3886200"/>
          </a:xfrm>
          <a:prstGeom prst="rect">
            <a:avLst/>
          </a:prstGeom>
          <a:noFill/>
          <a:ln>
            <a:noFill/>
          </a:ln>
        </p:spPr>
        <p:txBody>
          <a:bodyPr lIns="68569" tIns="34275" rIns="68569" bIns="34275" anchor="t" anchorCtr="0">
            <a:noAutofit/>
          </a:bodyPr>
          <a:lstStyle/>
          <a:p>
            <a:pPr indent="-257175">
              <a:lnSpc>
                <a:spcPct val="90000"/>
              </a:lnSpc>
              <a:spcBef>
                <a:spcPts val="360"/>
              </a:spcBef>
              <a:buSzPct val="80000"/>
            </a:pPr>
            <a:r>
              <a:rPr lang="en-US" sz="1800" dirty="0" smtClean="0">
                <a:solidFill>
                  <a:schemeClr val="tx1"/>
                </a:solidFill>
              </a:rPr>
              <a:t>focus </a:t>
            </a:r>
            <a:r>
              <a:rPr lang="en-US" sz="1800" dirty="0">
                <a:solidFill>
                  <a:schemeClr val="tx1"/>
                </a:solidFill>
              </a:rPr>
              <a:t>on individual achievement</a:t>
            </a:r>
          </a:p>
          <a:p>
            <a:pPr indent="-257175">
              <a:lnSpc>
                <a:spcPct val="90000"/>
              </a:lnSpc>
              <a:spcBef>
                <a:spcPts val="360"/>
              </a:spcBef>
              <a:buSzPct val="80000"/>
            </a:pPr>
            <a:endParaRPr lang="en-US" sz="1800" dirty="0" smtClean="0">
              <a:solidFill>
                <a:schemeClr val="tx1"/>
              </a:solidFill>
            </a:endParaRPr>
          </a:p>
          <a:p>
            <a:pPr indent="-257175">
              <a:lnSpc>
                <a:spcPct val="90000"/>
              </a:lnSpc>
              <a:spcBef>
                <a:spcPts val="360"/>
              </a:spcBef>
              <a:buSzPct val="80000"/>
            </a:pPr>
            <a:r>
              <a:rPr lang="en-US" sz="1800" dirty="0" smtClean="0">
                <a:solidFill>
                  <a:schemeClr val="tx1"/>
                </a:solidFill>
              </a:rPr>
              <a:t>Also</a:t>
            </a:r>
            <a:r>
              <a:rPr lang="en-US" sz="1800" dirty="0">
                <a:solidFill>
                  <a:schemeClr val="tx1"/>
                </a:solidFill>
              </a:rPr>
              <a:t>, individual kings wanted glory for their kingdoms, competition spreads</a:t>
            </a:r>
          </a:p>
        </p:txBody>
      </p:sp>
      <p:sp>
        <p:nvSpPr>
          <p:cNvPr id="479" name="Shape 479"/>
          <p:cNvSpPr txBox="1"/>
          <p:nvPr/>
        </p:nvSpPr>
        <p:spPr>
          <a:xfrm>
            <a:off x="1428750" y="4457700"/>
            <a:ext cx="2800350" cy="481013"/>
          </a:xfrm>
          <a:prstGeom prst="rect">
            <a:avLst/>
          </a:prstGeom>
          <a:noFill/>
          <a:ln>
            <a:noFill/>
          </a:ln>
        </p:spPr>
        <p:txBody>
          <a:bodyPr lIns="68569" tIns="34275" rIns="68569" bIns="34275" anchor="t" anchorCtr="0">
            <a:noAutofit/>
          </a:bodyPr>
          <a:lstStyle/>
          <a:p>
            <a:pPr>
              <a:buSzPct val="25000"/>
            </a:pPr>
            <a:r>
              <a:rPr lang="en-US" sz="1350" i="1">
                <a:solidFill>
                  <a:schemeClr val="lt1"/>
                </a:solidFill>
                <a:latin typeface="Tahoma"/>
                <a:ea typeface="Tahoma"/>
                <a:cs typeface="Tahoma"/>
                <a:sym typeface="Tahoma"/>
              </a:rPr>
              <a:t>The Triumph of Fame</a:t>
            </a:r>
            <a:r>
              <a:rPr lang="en-US" sz="1350">
                <a:solidFill>
                  <a:schemeClr val="lt1"/>
                </a:solidFill>
                <a:latin typeface="Tahoma"/>
                <a:ea typeface="Tahoma"/>
                <a:cs typeface="Tahoma"/>
                <a:sym typeface="Tahoma"/>
              </a:rPr>
              <a:t>, a Flemish tapestry from 1502.</a:t>
            </a:r>
          </a:p>
        </p:txBody>
      </p:sp>
    </p:spTree>
    <p:extLst>
      <p:ext uri="{BB962C8B-B14F-4D97-AF65-F5344CB8AC3E}">
        <p14:creationId xmlns:p14="http://schemas.microsoft.com/office/powerpoint/2010/main" val="1340011415"/>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pic>
        <p:nvPicPr>
          <p:cNvPr id="505" name="Shape 505"/>
          <p:cNvPicPr preferRelativeResize="0"/>
          <p:nvPr/>
        </p:nvPicPr>
        <p:blipFill rotWithShape="1">
          <a:blip r:embed="rId3">
            <a:alphaModFix/>
          </a:blip>
          <a:srcRect/>
          <a:stretch/>
        </p:blipFill>
        <p:spPr>
          <a:xfrm>
            <a:off x="5574506" y="3529013"/>
            <a:ext cx="2426493" cy="1614487"/>
          </a:xfrm>
          <a:prstGeom prst="rect">
            <a:avLst/>
          </a:prstGeom>
          <a:noFill/>
          <a:ln>
            <a:noFill/>
          </a:ln>
        </p:spPr>
      </p:pic>
      <p:sp>
        <p:nvSpPr>
          <p:cNvPr id="575" name="Shape 575"/>
          <p:cNvSpPr txBox="1">
            <a:spLocks noGrp="1"/>
          </p:cNvSpPr>
          <p:nvPr>
            <p:ph type="body" idx="1"/>
          </p:nvPr>
        </p:nvSpPr>
        <p:spPr>
          <a:xfrm>
            <a:off x="1143000" y="1093695"/>
            <a:ext cx="6858000" cy="3878356"/>
          </a:xfrm>
          <a:prstGeom prst="rect">
            <a:avLst/>
          </a:prstGeom>
          <a:noFill/>
          <a:ln>
            <a:noFill/>
          </a:ln>
        </p:spPr>
        <p:txBody>
          <a:bodyPr lIns="68569" tIns="34275" rIns="68569" bIns="34275" anchor="t" anchorCtr="0">
            <a:noAutofit/>
          </a:bodyPr>
          <a:lstStyle/>
          <a:p>
            <a:pPr indent="-257175">
              <a:spcBef>
                <a:spcPts val="0"/>
              </a:spcBef>
              <a:buSzPct val="80000"/>
            </a:pPr>
            <a:r>
              <a:rPr lang="en-US" dirty="0" smtClean="0">
                <a:solidFill>
                  <a:schemeClr val="tx1"/>
                </a:solidFill>
              </a:rPr>
              <a:t>WEALTH!!</a:t>
            </a:r>
          </a:p>
          <a:p>
            <a:pPr indent="-257175">
              <a:spcBef>
                <a:spcPts val="0"/>
              </a:spcBef>
              <a:buSzPct val="80000"/>
            </a:pPr>
            <a:endParaRPr lang="en-US" dirty="0">
              <a:solidFill>
                <a:schemeClr val="tx1"/>
              </a:solidFill>
            </a:endParaRPr>
          </a:p>
          <a:p>
            <a:pPr indent="-257175">
              <a:spcBef>
                <a:spcPts val="0"/>
              </a:spcBef>
              <a:buSzPct val="80000"/>
            </a:pPr>
            <a:r>
              <a:rPr lang="en-US" i="1" dirty="0" smtClean="0">
                <a:solidFill>
                  <a:schemeClr val="tx1"/>
                </a:solidFill>
              </a:rPr>
              <a:t>mercantilism</a:t>
            </a:r>
            <a:endParaRPr lang="en-US" i="1" dirty="0">
              <a:solidFill>
                <a:schemeClr val="tx1"/>
              </a:solidFill>
            </a:endParaRPr>
          </a:p>
          <a:p>
            <a:pPr indent="-257175">
              <a:buSzPct val="80000"/>
            </a:pPr>
            <a:r>
              <a:rPr lang="en-US" b="1" dirty="0">
                <a:solidFill>
                  <a:schemeClr val="tx1"/>
                </a:solidFill>
              </a:rPr>
              <a:t> 1.Mercantilism is : Trade=money= power for the mother country </a:t>
            </a:r>
          </a:p>
          <a:p>
            <a:pPr indent="-257175">
              <a:buSzPct val="80000"/>
            </a:pPr>
            <a:r>
              <a:rPr lang="en-US" dirty="0" smtClean="0"/>
              <a:t>.</a:t>
            </a:r>
            <a:r>
              <a:rPr lang="en-US" sz="1800" dirty="0" smtClean="0">
                <a:solidFill>
                  <a:schemeClr val="tx1"/>
                </a:solidFill>
              </a:rPr>
              <a:t>The idea that there is only so much money in the world and we need top get our hands on it</a:t>
            </a:r>
            <a:endParaRPr lang="en-US" sz="1800" dirty="0">
              <a:solidFill>
                <a:schemeClr val="tx1"/>
              </a:solidFill>
            </a:endParaRPr>
          </a:p>
        </p:txBody>
      </p:sp>
      <p:sp>
        <p:nvSpPr>
          <p:cNvPr id="576" name="Shape 576"/>
          <p:cNvSpPr/>
          <p:nvPr/>
        </p:nvSpPr>
        <p:spPr>
          <a:xfrm>
            <a:off x="2537012" y="457200"/>
            <a:ext cx="4518211" cy="531018"/>
          </a:xfrm>
          <a:prstGeom prst="rect">
            <a:avLst/>
          </a:prstGeom>
          <a:noFill/>
          <a:ln>
            <a:noFill/>
          </a:ln>
        </p:spPr>
        <p:txBody>
          <a:bodyPr lIns="68569" tIns="34275" rIns="68569" bIns="34275" anchor="t" anchorCtr="0">
            <a:noAutofit/>
          </a:bodyPr>
          <a:lstStyle/>
          <a:p>
            <a:pPr>
              <a:buSzPct val="25000"/>
            </a:pPr>
            <a:r>
              <a:rPr lang="en-US" sz="3000" i="1" dirty="0" smtClean="0">
                <a:solidFill>
                  <a:srgbClr val="FF9900"/>
                </a:solidFill>
                <a:latin typeface="Tahoma"/>
                <a:ea typeface="Tahoma"/>
                <a:cs typeface="Tahoma"/>
                <a:sym typeface="Tahoma"/>
              </a:rPr>
              <a:t>The 3</a:t>
            </a:r>
            <a:r>
              <a:rPr lang="en-US" sz="3000" i="1" baseline="30000" dirty="0" smtClean="0">
                <a:solidFill>
                  <a:srgbClr val="FF9900"/>
                </a:solidFill>
                <a:latin typeface="Tahoma"/>
                <a:ea typeface="Tahoma"/>
                <a:cs typeface="Tahoma"/>
                <a:sym typeface="Tahoma"/>
              </a:rPr>
              <a:t>rd</a:t>
            </a:r>
            <a:r>
              <a:rPr lang="en-US" sz="3000" i="1" dirty="0" smtClean="0">
                <a:solidFill>
                  <a:srgbClr val="FF9900"/>
                </a:solidFill>
                <a:latin typeface="Tahoma"/>
                <a:ea typeface="Tahoma"/>
                <a:cs typeface="Tahoma"/>
                <a:sym typeface="Tahoma"/>
              </a:rPr>
              <a:t> G:  Gold</a:t>
            </a:r>
          </a:p>
          <a:p>
            <a:pPr>
              <a:buSzPct val="25000"/>
            </a:pPr>
            <a:endParaRPr lang="en-US" sz="3000" i="1" dirty="0">
              <a:solidFill>
                <a:srgbClr val="FF9900"/>
              </a:solidFill>
              <a:latin typeface="Tahoma"/>
              <a:ea typeface="Tahoma"/>
              <a:cs typeface="Tahoma"/>
              <a:sym typeface="Tahoma"/>
            </a:endParaRPr>
          </a:p>
        </p:txBody>
      </p:sp>
    </p:spTree>
    <p:extLst>
      <p:ext uri="{BB962C8B-B14F-4D97-AF65-F5344CB8AC3E}">
        <p14:creationId xmlns:p14="http://schemas.microsoft.com/office/powerpoint/2010/main" val="2295796754"/>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Shape 615"/>
          <p:cNvSpPr txBox="1">
            <a:spLocks noGrp="1"/>
          </p:cNvSpPr>
          <p:nvPr>
            <p:ph type="title"/>
          </p:nvPr>
        </p:nvSpPr>
        <p:spPr>
          <a:xfrm>
            <a:off x="1369219" y="171450"/>
            <a:ext cx="6405563" cy="857250"/>
          </a:xfrm>
          <a:prstGeom prst="rect">
            <a:avLst/>
          </a:prstGeom>
          <a:noFill/>
          <a:ln>
            <a:noFill/>
          </a:ln>
        </p:spPr>
        <p:txBody>
          <a:bodyPr lIns="68569" tIns="34275" rIns="68569" bIns="34275" anchor="ctr" anchorCtr="0">
            <a:noAutofit/>
          </a:bodyPr>
          <a:lstStyle/>
          <a:p>
            <a:pPr>
              <a:buSzPct val="25000"/>
            </a:pPr>
            <a:r>
              <a:rPr lang="en-US" dirty="0">
                <a:solidFill>
                  <a:schemeClr val="tx1"/>
                </a:solidFill>
              </a:rPr>
              <a:t>Effects of European Exploration</a:t>
            </a:r>
          </a:p>
        </p:txBody>
      </p:sp>
      <p:sp>
        <p:nvSpPr>
          <p:cNvPr id="616" name="Shape 616"/>
          <p:cNvSpPr txBox="1">
            <a:spLocks noGrp="1"/>
          </p:cNvSpPr>
          <p:nvPr>
            <p:ph type="body" idx="1"/>
          </p:nvPr>
        </p:nvSpPr>
        <p:spPr>
          <a:xfrm>
            <a:off x="1369219" y="1200151"/>
            <a:ext cx="6631781" cy="3374231"/>
          </a:xfrm>
          <a:prstGeom prst="rect">
            <a:avLst/>
          </a:prstGeom>
          <a:noFill/>
          <a:ln>
            <a:noFill/>
          </a:ln>
        </p:spPr>
        <p:txBody>
          <a:bodyPr lIns="68569" tIns="34275" rIns="68569" bIns="34275" anchor="t" anchorCtr="0">
            <a:noAutofit/>
          </a:bodyPr>
          <a:lstStyle/>
          <a:p>
            <a:pPr indent="-257175">
              <a:spcBef>
                <a:spcPts val="0"/>
              </a:spcBef>
              <a:buSzPct val="80000"/>
            </a:pPr>
            <a:endParaRPr lang="en-US" sz="2100" dirty="0" smtClean="0">
              <a:solidFill>
                <a:srgbClr val="FF0000"/>
              </a:solidFill>
            </a:endParaRPr>
          </a:p>
          <a:p>
            <a:pPr indent="-257175">
              <a:spcBef>
                <a:spcPts val="0"/>
              </a:spcBef>
              <a:buSzPct val="80000"/>
            </a:pPr>
            <a:r>
              <a:rPr lang="en-US" sz="2100" dirty="0" smtClean="0">
                <a:solidFill>
                  <a:srgbClr val="FF0000"/>
                </a:solidFill>
              </a:rPr>
              <a:t>Spanish</a:t>
            </a:r>
            <a:r>
              <a:rPr lang="en-US" sz="2100" dirty="0" smtClean="0">
                <a:solidFill>
                  <a:schemeClr val="tx1"/>
                </a:solidFill>
              </a:rPr>
              <a:t> </a:t>
            </a:r>
            <a:r>
              <a:rPr lang="en-US" sz="2100" dirty="0">
                <a:solidFill>
                  <a:schemeClr val="tx1"/>
                </a:solidFill>
              </a:rPr>
              <a:t>Explorers claimed “New Spain” which is present day Mexico.</a:t>
            </a:r>
          </a:p>
          <a:p>
            <a:pPr indent="-257175">
              <a:spcBef>
                <a:spcPts val="420"/>
              </a:spcBef>
              <a:buSzPct val="80000"/>
            </a:pPr>
            <a:endParaRPr lang="en-US" sz="2100" dirty="0" smtClean="0">
              <a:solidFill>
                <a:srgbClr val="FF0000"/>
              </a:solidFill>
            </a:endParaRPr>
          </a:p>
          <a:p>
            <a:pPr indent="-257175">
              <a:spcBef>
                <a:spcPts val="420"/>
              </a:spcBef>
              <a:buSzPct val="80000"/>
            </a:pPr>
            <a:r>
              <a:rPr lang="en-US" sz="2100" dirty="0" smtClean="0">
                <a:solidFill>
                  <a:srgbClr val="FF0000"/>
                </a:solidFill>
              </a:rPr>
              <a:t>France</a:t>
            </a:r>
            <a:r>
              <a:rPr lang="en-US" sz="2100" dirty="0" smtClean="0">
                <a:solidFill>
                  <a:schemeClr val="tx1"/>
                </a:solidFill>
              </a:rPr>
              <a:t> </a:t>
            </a:r>
            <a:r>
              <a:rPr lang="en-US" sz="2100" dirty="0">
                <a:solidFill>
                  <a:schemeClr val="tx1"/>
                </a:solidFill>
              </a:rPr>
              <a:t>set up Fur trade with the Native American in “New France which was Ohio River valley to the Mississippi River and up into Canada.</a:t>
            </a:r>
          </a:p>
          <a:p>
            <a:pPr indent="-257175">
              <a:spcBef>
                <a:spcPts val="420"/>
              </a:spcBef>
              <a:buSzPct val="80000"/>
            </a:pPr>
            <a:r>
              <a:rPr lang="en-US" sz="2100" dirty="0">
                <a:solidFill>
                  <a:srgbClr val="FF0000"/>
                </a:solidFill>
              </a:rPr>
              <a:t>England</a:t>
            </a:r>
            <a:r>
              <a:rPr lang="en-US" sz="2100" dirty="0">
                <a:solidFill>
                  <a:schemeClr val="tx1"/>
                </a:solidFill>
              </a:rPr>
              <a:t> (Great Britain) claimed the land along the Atlantic Ocean called it the thirteen colonies.</a:t>
            </a:r>
          </a:p>
          <a:p>
            <a:pPr indent="-257175">
              <a:spcBef>
                <a:spcPts val="420"/>
              </a:spcBef>
              <a:buNone/>
            </a:pPr>
            <a:endParaRPr sz="2100" dirty="0">
              <a:solidFill>
                <a:schemeClr val="tx1"/>
              </a:solidFill>
            </a:endParaRPr>
          </a:p>
        </p:txBody>
      </p:sp>
    </p:spTree>
    <p:extLst>
      <p:ext uri="{BB962C8B-B14F-4D97-AF65-F5344CB8AC3E}">
        <p14:creationId xmlns:p14="http://schemas.microsoft.com/office/powerpoint/2010/main" val="2047693955"/>
      </p:ext>
    </p:extLst>
  </p:cSld>
  <p:clrMapOvr>
    <a:masterClrMapping/>
  </p:clrMapOvr>
  <p:transition spd="slow">
    <p:cut/>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25</TotalTime>
  <Words>466</Words>
  <Application>Microsoft Office PowerPoint</Application>
  <PresentationFormat>On-screen Show (16:9)</PresentationFormat>
  <Paragraphs>64</Paragraphs>
  <Slides>13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Kranky</vt:lpstr>
      <vt:lpstr>Calibri</vt:lpstr>
      <vt:lpstr>Tahoma</vt:lpstr>
      <vt:lpstr>Arial</vt:lpstr>
      <vt:lpstr>Playfair Display</vt:lpstr>
      <vt:lpstr>Garamond</vt:lpstr>
      <vt:lpstr>Noto Symbol</vt:lpstr>
      <vt:lpstr>Times New Roman</vt:lpstr>
      <vt:lpstr>Organic</vt:lpstr>
      <vt:lpstr>Exploration</vt:lpstr>
      <vt:lpstr>PowerPoint Presentation</vt:lpstr>
      <vt:lpstr>PowerPoint Presentation</vt:lpstr>
      <vt:lpstr>What were the new technologies that enabled explorations?</vt:lpstr>
      <vt:lpstr>Reasons for European Exploration</vt:lpstr>
      <vt:lpstr>The first G: God</vt:lpstr>
      <vt:lpstr>The second G: Glory</vt:lpstr>
      <vt:lpstr>PowerPoint Presentation</vt:lpstr>
      <vt:lpstr>Effects of European Exploration</vt:lpstr>
      <vt:lpstr>Major Powers Exploring</vt:lpstr>
      <vt:lpstr>PowerPoint Presentation</vt:lpstr>
      <vt:lpstr>PowerPoint Presentation</vt:lpstr>
      <vt:lpstr>Mercantilism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Exploration</dc:title>
  <dc:creator>McClintock, Shane</dc:creator>
  <cp:lastModifiedBy>McClintock, Shane</cp:lastModifiedBy>
  <cp:revision>5</cp:revision>
  <dcterms:modified xsi:type="dcterms:W3CDTF">2016-09-26T12:04:07Z</dcterms:modified>
</cp:coreProperties>
</file>