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77" r:id="rId3"/>
    <p:sldId id="267" r:id="rId4"/>
    <p:sldId id="278" r:id="rId5"/>
    <p:sldId id="2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625" y="2800117"/>
            <a:ext cx="10058400" cy="2743200"/>
          </a:xfrm>
        </p:spPr>
        <p:txBody>
          <a:bodyPr/>
          <a:lstStyle/>
          <a:p>
            <a:r>
              <a:rPr lang="en-US" dirty="0" smtClean="0"/>
              <a:t>English Colonies 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English colonization in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39749"/>
            <a:ext cx="4330700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nglish colonization in 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31800"/>
            <a:ext cx="4978399" cy="31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512" y="304800"/>
            <a:ext cx="8396288" cy="977900"/>
          </a:xfrm>
        </p:spPr>
        <p:txBody>
          <a:bodyPr>
            <a:normAutofit/>
          </a:bodyPr>
          <a:lstStyle/>
          <a:p>
            <a:r>
              <a:rPr lang="en-US" dirty="0" smtClean="0"/>
              <a:t>When did colonization Begin/End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earliest English Colonie</a:t>
            </a:r>
            <a:r>
              <a:rPr lang="en-US" dirty="0" smtClean="0"/>
              <a:t>s in America began in the 16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endParaRPr lang="en-US" dirty="0"/>
          </a:p>
          <a:p>
            <a:r>
              <a:rPr lang="en-US" dirty="0" smtClean="0"/>
              <a:t>The lost Colony of </a:t>
            </a:r>
            <a:r>
              <a:rPr lang="en-US" dirty="0" err="1" smtClean="0"/>
              <a:t>Roanoake</a:t>
            </a:r>
            <a:r>
              <a:rPr lang="en-US" dirty="0" smtClean="0"/>
              <a:t> was established in 1587</a:t>
            </a:r>
          </a:p>
          <a:p>
            <a:pPr lvl="2"/>
            <a:r>
              <a:rPr lang="en-US" dirty="0" smtClean="0"/>
              <a:t>117 colonists led by Sir. Walter Raleigh</a:t>
            </a:r>
          </a:p>
          <a:p>
            <a:pPr lvl="2"/>
            <a:r>
              <a:rPr lang="en-US" dirty="0" smtClean="0"/>
              <a:t>By 1590 all of the colonists had vanished.  They were assumed to have died from disease, starvation, or </a:t>
            </a:r>
            <a:r>
              <a:rPr lang="en-US" dirty="0" err="1" smtClean="0"/>
              <a:t>indian</a:t>
            </a:r>
            <a:r>
              <a:rPr lang="en-US" dirty="0" smtClean="0"/>
              <a:t> attack</a:t>
            </a:r>
          </a:p>
          <a:p>
            <a:endParaRPr lang="en-US" dirty="0" smtClean="0"/>
          </a:p>
          <a:p>
            <a:r>
              <a:rPr lang="en-US" dirty="0" smtClean="0"/>
              <a:t>Jamestown 1607</a:t>
            </a:r>
          </a:p>
          <a:p>
            <a:pPr lvl="1"/>
            <a:r>
              <a:rPr lang="en-US" dirty="0" smtClean="0"/>
              <a:t>James I issued a charter to the London Company</a:t>
            </a:r>
          </a:p>
          <a:p>
            <a:pPr lvl="1"/>
            <a:r>
              <a:rPr lang="en-US" dirty="0" smtClean="0"/>
              <a:t>They landed in </a:t>
            </a:r>
            <a:r>
              <a:rPr lang="en-US" dirty="0" err="1" smtClean="0"/>
              <a:t>Cheaspeake</a:t>
            </a:r>
            <a:r>
              <a:rPr lang="en-US" dirty="0" smtClean="0"/>
              <a:t> Bay and traveled along the James river</a:t>
            </a:r>
          </a:p>
          <a:p>
            <a:pPr lvl="1"/>
            <a:r>
              <a:rPr lang="en-US" dirty="0"/>
              <a:t> Led by John Smith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2052" name="Picture 4" descr="Image result for Jamest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6" y="3898900"/>
            <a:ext cx="3112335" cy="179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112" y="215900"/>
            <a:ext cx="8396288" cy="977900"/>
          </a:xfrm>
        </p:spPr>
        <p:txBody>
          <a:bodyPr>
            <a:normAutofit/>
          </a:bodyPr>
          <a:lstStyle/>
          <a:p>
            <a:r>
              <a:rPr lang="en-US" dirty="0" smtClean="0"/>
              <a:t>When did colonization Begin/End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1587500"/>
            <a:ext cx="9601200" cy="41148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New England Colonies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r>
              <a:rPr lang="en-US" dirty="0" smtClean="0"/>
              <a:t>Plymouth 1620</a:t>
            </a:r>
          </a:p>
          <a:p>
            <a:pPr lvl="2"/>
            <a:r>
              <a:rPr lang="en-US" dirty="0" smtClean="0"/>
              <a:t>Founded by Puritan Separatists seeking religious freedom</a:t>
            </a:r>
          </a:p>
          <a:p>
            <a:pPr lvl="2"/>
            <a:r>
              <a:rPr lang="en-US" dirty="0" smtClean="0"/>
              <a:t>Natives taught them how to grow crops successfully</a:t>
            </a:r>
          </a:p>
          <a:p>
            <a:pPr lvl="2"/>
            <a:endParaRPr lang="en-US" dirty="0"/>
          </a:p>
          <a:p>
            <a:r>
              <a:rPr lang="en-US" dirty="0" smtClean="0"/>
              <a:t>Middle Colonies</a:t>
            </a:r>
          </a:p>
          <a:p>
            <a:pPr lvl="1"/>
            <a:r>
              <a:rPr lang="en-US" dirty="0" smtClean="0"/>
              <a:t>1680 Pennsylvania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Southern Colonies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Very agriculture driven</a:t>
            </a:r>
          </a:p>
          <a:p>
            <a:pPr lvl="1"/>
            <a:r>
              <a:rPr lang="en-US" dirty="0" smtClean="0"/>
              <a:t>Carolinas split into north and south in 1729</a:t>
            </a:r>
          </a:p>
          <a:p>
            <a:pPr lvl="2"/>
            <a:endParaRPr lang="en-US" dirty="0" smtClean="0"/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080" name="Picture 8" descr="Image result for plymouth 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587500"/>
            <a:ext cx="38322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9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112" y="215900"/>
            <a:ext cx="8396288" cy="977900"/>
          </a:xfrm>
        </p:spPr>
        <p:txBody>
          <a:bodyPr>
            <a:normAutofit/>
          </a:bodyPr>
          <a:lstStyle/>
          <a:p>
            <a:r>
              <a:rPr lang="en-US" dirty="0" smtClean="0"/>
              <a:t>What countries (geographical Region) were colonized and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1587500"/>
            <a:ext cx="9601200" cy="4114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Present Day United States of America</a:t>
            </a:r>
          </a:p>
          <a:p>
            <a:pPr lvl="1"/>
            <a:r>
              <a:rPr lang="en-US" dirty="0" smtClean="0"/>
              <a:t>N.H., Mass., R.I., NY., NJ., Penn., DE, MD., VA., NC., SC., GA.,</a:t>
            </a:r>
          </a:p>
          <a:p>
            <a:pPr lvl="1"/>
            <a:endParaRPr lang="en-US" dirty="0"/>
          </a:p>
          <a:p>
            <a:r>
              <a:rPr lang="en-US" dirty="0" smtClean="0"/>
              <a:t>Colonies were settled to Make $$$$$</a:t>
            </a:r>
          </a:p>
          <a:p>
            <a:endParaRPr lang="en-US" dirty="0" smtClean="0"/>
          </a:p>
          <a:p>
            <a:r>
              <a:rPr lang="en-US" dirty="0" smtClean="0"/>
              <a:t>Northern Colonies (Plymouth) were </a:t>
            </a:r>
            <a:r>
              <a:rPr lang="en-US" dirty="0" err="1" smtClean="0"/>
              <a:t>setteled</a:t>
            </a:r>
            <a:r>
              <a:rPr lang="en-US" dirty="0" smtClean="0"/>
              <a:t> by Colonists seeking religious freedom</a:t>
            </a:r>
          </a:p>
          <a:p>
            <a:pPr lvl="2"/>
            <a:endParaRPr lang="en-US" dirty="0" smtClean="0"/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175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Cambria</vt:lpstr>
      <vt:lpstr>Red Line Business 16x9</vt:lpstr>
      <vt:lpstr>English Colonies in America</vt:lpstr>
      <vt:lpstr>When did colonization Begin/End</vt:lpstr>
      <vt:lpstr>When did colonization Begin/End</vt:lpstr>
      <vt:lpstr>What countries (geographical Region) were colonized and why?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2015-09-29T20:38:59Z</dcterms:created>
  <dcterms:modified xsi:type="dcterms:W3CDTF">2015-09-29T21:17:17Z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