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79" name="Google Shape;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48" name="Google Shape;14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0" name="Google Shape;16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/>
          </a:p>
        </p:txBody>
      </p:sp>
      <p:sp>
        <p:nvSpPr>
          <p:cNvPr id="136" name="Google Shape;13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Democracy Project</a:t>
            </a:r>
            <a:endParaRPr sz="6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Inequalities in America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1: Identification and evaluation </a:t>
            </a:r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1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section is an introduction of sorts </a:t>
            </a:r>
            <a:endParaRPr/>
          </a:p>
          <a:p>
            <a:pPr marL="2286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should clearly state the question they have chosen to investigate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(this must be stated as a question)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a brief justification as to why it is worthwhile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a simple yes or no 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list-type answer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(or at the very least could) be a question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scholars’ debate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Refers to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your investigation--must include “date range”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1: Identification and evaluation of sources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240632" y="1825624"/>
            <a:ext cx="11526252" cy="503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Sources can be either primary or secondary sources. In this section students must: 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a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 explanation of the nature of the two sources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have selected for detailed analysis, including an explanation of their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relevance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the investigation 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three sources in detail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—reference to the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origins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student should analyze the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two sources in relation to the investigation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about where you physically went to find your sources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there is a source that does not contribute to a more complete answer to your research question, ditch it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2: Investigation</a:t>
            </a:r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section of the project consists of the actual investigation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to be focused on the historical topic or theme chosen using a variety of written sources.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investigation must be clearly and effectively organized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there is no prescribed format for how this section must be structured…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must contain critical analysis that is focused clearly on the question being investigated</a:t>
            </a:r>
            <a:endParaRPr/>
          </a:p>
          <a:p>
            <a:pPr marL="11430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must also include the conclusion that the student draws from their analysis.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this section, students must use a range of evidence to support their argument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2: Investigation</a:t>
            </a:r>
            <a:endParaRPr/>
          </a:p>
        </p:txBody>
      </p:sp>
      <p:sp>
        <p:nvSpPr>
          <p:cNvPr id="163" name="Google Shape;16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Claim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—states your position on the issue you have chosen to write about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Evidence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—supports your claim; you must support your claim with facts; an unsupported claim is merely an assertion. 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Commentary (Warrant/Analysis)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—interprets the data and shows how it supports your claim; explains why and how the data proves the claim 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BUILD THIS UP UNTIL YOU REACH 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 = THESIS = ANSWER TO RESEARCH QUESTION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“SIMPLE” OUTLINE</a:t>
            </a:r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Reintroduce topic and possibly question if it helps with clarity with depth and make any necessary definitions so the reader can follow development of argument –</a:t>
            </a:r>
            <a:endParaRPr/>
          </a:p>
          <a:p>
            <a:pPr marL="514350" marR="0" lvl="0" indent="-349885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endParaRPr sz="2590"/>
          </a:p>
          <a:p>
            <a:pPr marL="514350" marR="0" lvl="0" indent="-5143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CLAIMS/EVIDENCES/ANALYSES 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This is the bulk of Section 2 where you walk your reader through your research showing them the evidence you’ve collected, the analysis of the evidence, and the claims that your analyzed evidence helped you reach </a:t>
            </a:r>
            <a:endParaRPr/>
          </a:p>
          <a:p>
            <a:pPr marL="514350" marR="0" lvl="0" indent="-349885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None/>
            </a:pPr>
            <a:endParaRPr sz="259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Calibri"/>
              <a:buAutoNum type="arabicPeriod"/>
            </a:pPr>
            <a:r>
              <a:rPr lang="en-US" sz="259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This is where you put your final thoughts = main arguments =  make sure this answers your research question!</a:t>
            </a:r>
            <a:endParaRPr sz="25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3: Reflection</a:t>
            </a:r>
            <a:endParaRPr/>
          </a:p>
        </p:txBody>
      </p:sp>
      <p:sp>
        <p:nvSpPr>
          <p:cNvPr id="175" name="Google Shape;175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on what undertaking </a:t>
            </a:r>
            <a:r>
              <a:rPr lang="en-US"/>
              <a:t>the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investigation highlighted to them about the methods used by, and the challenges facing, the historian 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the reflection sheet included in your packet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the Project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student will complete an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investigation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a topic of their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choice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Demonstrates the application of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 and knowledge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allows for the pursuit of personal interests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Think of this as a introduction to High School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Guidance and authenticity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be the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student’s own work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from beginning (topic selection) to end (final draft)! 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encouraged to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initiate discussions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with the teacher to obtain advice and information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Authenticity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checked by discussion/written feedback on the content of the work, and scrutiny of the following… 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student’s proposal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references cited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style of writing compared with work known to be that of the student</a:t>
            </a:r>
            <a:endParaRPr/>
          </a:p>
          <a:p>
            <a:pPr marL="685800" marR="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analysis of the work by a web-based plagiarism-detection service</a:t>
            </a:r>
            <a:endParaRPr/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Historical Investigation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Duration: 20 hours</a:t>
            </a:r>
            <a:endParaRPr/>
          </a:p>
        </p:txBody>
      </p:sp>
      <p:grpSp>
        <p:nvGrpSpPr>
          <p:cNvPr id="101" name="Google Shape;101;p15"/>
          <p:cNvGrpSpPr/>
          <p:nvPr/>
        </p:nvGrpSpPr>
        <p:grpSpPr>
          <a:xfrm>
            <a:off x="697290" y="2438400"/>
            <a:ext cx="10797419" cy="3699228"/>
            <a:chOff x="392489" y="0"/>
            <a:chExt cx="10797419" cy="3699228"/>
          </a:xfrm>
        </p:grpSpPr>
        <p:sp>
          <p:nvSpPr>
            <p:cNvPr id="102" name="Google Shape;102;p15"/>
            <p:cNvSpPr/>
            <p:nvPr/>
          </p:nvSpPr>
          <p:spPr>
            <a:xfrm>
              <a:off x="868679" y="0"/>
              <a:ext cx="9845039" cy="369922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FDE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92489" y="1109768"/>
              <a:ext cx="3474719" cy="1479691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 txBox="1"/>
            <p:nvPr/>
          </p:nvSpPr>
          <p:spPr>
            <a:xfrm>
              <a:off x="464722" y="1182001"/>
              <a:ext cx="3330253" cy="1335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Section 1: Identification and evaluation of topic</a:t>
              </a:r>
              <a:endPara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4053839" y="1109768"/>
              <a:ext cx="3474719" cy="1479691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5"/>
            <p:cNvSpPr txBox="1"/>
            <p:nvPr/>
          </p:nvSpPr>
          <p:spPr>
            <a:xfrm>
              <a:off x="4126072" y="1182001"/>
              <a:ext cx="3330253" cy="1335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Section 2: Investigation</a:t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7715189" y="1109768"/>
              <a:ext cx="3474719" cy="1479691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5"/>
            <p:cNvSpPr txBox="1"/>
            <p:nvPr/>
          </p:nvSpPr>
          <p:spPr>
            <a:xfrm>
              <a:off x="7787422" y="1182001"/>
              <a:ext cx="3330253" cy="13352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Section 3: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910"/>
                </a:spcBef>
                <a:spcAft>
                  <a:spcPts val="0"/>
                </a:spcAft>
                <a:buClr>
                  <a:schemeClr val="lt1"/>
                </a:buClr>
                <a:buSzPts val="2600"/>
                <a:buFont typeface="Calibri"/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Reflection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selection</a:t>
            </a:r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have a free choice of topic for their investigation;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will brainstorm several together.  You may choose one of these or choose your </a:t>
            </a:r>
            <a:r>
              <a:rPr lang="en-US"/>
              <a:t>own</a:t>
            </a:r>
            <a:endParaRPr/>
          </a:p>
          <a:p>
            <a:pPr marL="228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Feel free to use your topic from the great debates.</a:t>
            </a:r>
            <a:endParaRPr/>
          </a:p>
          <a:p>
            <a:pPr marL="228600" marR="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and question for investigation must be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approved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before work is started—it is crucial that there are sufficient sources to support the investigation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of project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Titles should start out with the general topic:  </a:t>
            </a:r>
            <a:r>
              <a:rPr lang="en-US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“An investigation….”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Titles should end with a more specific </a:t>
            </a:r>
            <a:r>
              <a:rPr lang="en-US" sz="28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r>
              <a:rPr lang="en-US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investigation into the modern wage gap: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women made progress in the last one hundred years in closing the wage gap with men and what can be done next?</a:t>
            </a:r>
            <a:endParaRPr sz="2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Choosing an </a:t>
            </a:r>
            <a:r>
              <a:rPr lang="en-US" sz="4400" b="1" i="1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appropriate</a:t>
            </a: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title</a:t>
            </a:r>
            <a:b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lead to an appropriate investigation 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title is probably easier to investigate and discuss effectively?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A: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investigation into voting 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voter suppression?</a:t>
            </a:r>
            <a:endParaRPr sz="2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600" marR="0" lvl="0" indent="-609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B: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investigation into America’s history of the democratic election process: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How </a:t>
            </a:r>
            <a:r>
              <a:rPr lang="en-US" i="1"/>
              <a:t>have people of color faced unequal struggles  while trying to participate in the voting process?</a:t>
            </a:r>
            <a:endParaRPr sz="2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 important it gets its own slide…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lang="en-US" sz="6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 sure the title is focused and narrow enough to ensure your discussion is not superficial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Due Dates</a:t>
            </a: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838200" y="184467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Your Topic and Title are due by: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BEFORE YOU LEAVE CLASS ON WEDNESDAY , March 27,2019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I will need to read your topics and provide feedback/approval before you get to work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FINAL PROJECT IS DUE Monday  April 22, 2019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ADD TO YOUR CALENDAR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911</Words>
  <Application>Microsoft Office PowerPoint</Application>
  <PresentationFormat>Widescreen</PresentationFormat>
  <Paragraphs>87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Democracy Project</vt:lpstr>
      <vt:lpstr>Purpose of the Project</vt:lpstr>
      <vt:lpstr>Guidance and authenticity</vt:lpstr>
      <vt:lpstr>Historical Investigation</vt:lpstr>
      <vt:lpstr>Topic selection</vt:lpstr>
      <vt:lpstr>Title of project</vt:lpstr>
      <vt:lpstr>Choosing an appropriate title will lead to an appropriate investigation </vt:lpstr>
      <vt:lpstr>So important it gets its own slide…</vt:lpstr>
      <vt:lpstr>Due Dates</vt:lpstr>
      <vt:lpstr>Section 1: Identification and evaluation </vt:lpstr>
      <vt:lpstr>Section 1: Identification and evaluation of sources</vt:lpstr>
      <vt:lpstr>Section 2: Investigation</vt:lpstr>
      <vt:lpstr>Section 2: Investigation</vt:lpstr>
      <vt:lpstr>“SIMPLE” OUTLINE</vt:lpstr>
      <vt:lpstr>Section 3: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Project</dc:title>
  <dc:creator>McClintock, Shane</dc:creator>
  <cp:lastModifiedBy>McClintock, Shane</cp:lastModifiedBy>
  <cp:revision>1</cp:revision>
  <dcterms:modified xsi:type="dcterms:W3CDTF">2019-03-26T18:26:10Z</dcterms:modified>
</cp:coreProperties>
</file>