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1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9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589F-98EC-4F0C-A2D4-E031A64F3E7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0076-FE95-4495-B386-F095EEA9B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23" y="1122363"/>
            <a:ext cx="1198209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CALIFORNIA GOLD RUSH</a:t>
            </a:r>
            <a:endParaRPr lang="en-US" sz="72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(1848-1852)</a:t>
            </a:r>
            <a:endParaRPr lang="en-US" sz="48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173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80454"/>
            <a:ext cx="10515600" cy="78218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Discovery and the Forty-Niners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95" y="956814"/>
            <a:ext cx="6375211" cy="4477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166" y="1591813"/>
            <a:ext cx="52448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First gold discovered on </a:t>
            </a:r>
            <a:r>
              <a:rPr lang="en-US" sz="2400" u="sng" dirty="0" smtClean="0">
                <a:latin typeface="Georgia" panose="02040502050405020303" pitchFamily="18" charset="0"/>
              </a:rPr>
              <a:t>John Sutter</a:t>
            </a:r>
            <a:r>
              <a:rPr lang="en-US" sz="2400" dirty="0" smtClean="0">
                <a:latin typeface="Georgia" panose="02040502050405020303" pitchFamily="18" charset="0"/>
              </a:rPr>
              <a:t>’s Mill, by James Marshall in 1848.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After news broke thousands flooded in to attempt to find gold by 1849.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Most </a:t>
            </a:r>
            <a:r>
              <a:rPr lang="en-US" sz="2400" dirty="0" smtClean="0">
                <a:latin typeface="Georgia" panose="02040502050405020303" pitchFamily="18" charset="0"/>
              </a:rPr>
              <a:t>forty-niners were </a:t>
            </a:r>
            <a:r>
              <a:rPr lang="en-US" sz="2400" i="1" dirty="0" smtClean="0">
                <a:latin typeface="Georgia" panose="02040502050405020303" pitchFamily="18" charset="0"/>
              </a:rPr>
              <a:t>young</a:t>
            </a:r>
            <a:r>
              <a:rPr lang="en-US" sz="2400" dirty="0" smtClean="0">
                <a:latin typeface="Georgia" panose="02040502050405020303" pitchFamily="18" charset="0"/>
              </a:rPr>
              <a:t> and </a:t>
            </a:r>
            <a:r>
              <a:rPr lang="en-US" sz="2400" i="1" dirty="0" smtClean="0">
                <a:latin typeface="Georgia" panose="02040502050405020303" pitchFamily="18" charset="0"/>
              </a:rPr>
              <a:t>male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047" y="4115428"/>
            <a:ext cx="2095500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5160" y="6353743"/>
            <a:ext cx="153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John Sutter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6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36" y="4284813"/>
            <a:ext cx="4124325" cy="249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181155"/>
            <a:ext cx="4753153" cy="923026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San Francisco </a:t>
            </a:r>
            <a:endParaRPr lang="en-US" sz="4800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63" y="1104181"/>
            <a:ext cx="6104394" cy="4095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66" y="1104181"/>
            <a:ext cx="5270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Travel hub between those traveling by sea to get to California gold country </a:t>
            </a:r>
          </a:p>
          <a:p>
            <a:endParaRPr lang="en-US" sz="2400" dirty="0"/>
          </a:p>
          <a:p>
            <a:r>
              <a:rPr lang="en-US" sz="2400" dirty="0" smtClean="0"/>
              <a:t>April 1848 population: 850</a:t>
            </a:r>
          </a:p>
          <a:p>
            <a:r>
              <a:rPr lang="en-US" sz="2400" dirty="0" smtClean="0"/>
              <a:t>December 1849 population: 25,000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Major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Culturally diverse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Lawlessness/ fighting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Illegal activities</a:t>
            </a:r>
          </a:p>
        </p:txBody>
      </p:sp>
    </p:spTree>
    <p:extLst>
      <p:ext uri="{BB962C8B-B14F-4D97-AF65-F5344CB8AC3E}">
        <p14:creationId xmlns:p14="http://schemas.microsoft.com/office/powerpoint/2010/main" val="37608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Life in the Mining Camps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66" y="1245326"/>
            <a:ext cx="54776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Georgia" panose="02040502050405020303" pitchFamily="18" charset="0"/>
              </a:rPr>
              <a:t>There was “a row of canvas tents, [months later] there were two thousand men…and the streets were lined with drinking saloons and gambling tables.”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-</a:t>
            </a:r>
            <a:r>
              <a:rPr lang="en-US" sz="2000" dirty="0" err="1" smtClean="0">
                <a:latin typeface="Georgia" panose="02040502050405020303" pitchFamily="18" charset="0"/>
              </a:rPr>
              <a:t>Luzena</a:t>
            </a:r>
            <a:r>
              <a:rPr lang="en-US" sz="2000" dirty="0" smtClean="0">
                <a:latin typeface="Georgia" panose="02040502050405020303" pitchFamily="18" charset="0"/>
              </a:rPr>
              <a:t> Wilson, mining wife at Coyote Diggings camp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Fights over claim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Often took “justice” into their own hands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245326"/>
            <a:ext cx="5787934" cy="44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" y="63201"/>
            <a:ext cx="11749465" cy="767184"/>
          </a:xfrm>
        </p:spPr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the Field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18" y="1159103"/>
            <a:ext cx="1174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 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33" y="910612"/>
            <a:ext cx="1907529" cy="2575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619" y="3734267"/>
            <a:ext cx="2670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Panning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7" y="910612"/>
            <a:ext cx="3398155" cy="2575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091" y="3566003"/>
            <a:ext cx="390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/>
                <a:latin typeface="Georgia" panose="02040502050405020303" pitchFamily="18" charset="0"/>
              </a:rPr>
              <a:t>Sluice for separation of gold from dirt with water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576" y="910612"/>
            <a:ext cx="4208206" cy="2794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3576" y="3640213"/>
            <a:ext cx="405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/>
                <a:latin typeface="Georgia" panose="02040502050405020303" pitchFamily="18" charset="0"/>
              </a:rPr>
              <a:t>Excavating a river bed after the water has been diverted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897" y="4522380"/>
            <a:ext cx="11391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Hard, tedious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Long days (Approximately 16 hours) digging up mud, dirt, and stones while standing knee-deep in icy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“The day of quick fortune-making was gone. There are thousands of men now in California who would gladly go home if they had the money.” –Miner, 1851</a:t>
            </a:r>
            <a:endParaRPr lang="en-US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60385" y="4382868"/>
            <a:ext cx="12327147" cy="52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1"/>
            <a:ext cx="10515600" cy="7332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Legacy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917" y="733245"/>
            <a:ext cx="1171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eorgia" panose="02040502050405020303" pitchFamily="18" charset="0"/>
              </a:rPr>
              <a:t>By 1852 the gold rush was over, </a:t>
            </a:r>
          </a:p>
          <a:p>
            <a:pPr algn="ctr"/>
            <a:r>
              <a:rPr lang="en-US" sz="2400" i="1" dirty="0" smtClean="0">
                <a:latin typeface="Georgia" panose="02040502050405020303" pitchFamily="18" charset="0"/>
              </a:rPr>
              <a:t>in that time 250,000 people flooded into California. 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75371"/>
              </p:ext>
            </p:extLst>
          </p:nvPr>
        </p:nvGraphicFramePr>
        <p:xfrm>
          <a:off x="1207696" y="1564242"/>
          <a:ext cx="9972136" cy="41434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8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2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Positive</a:t>
                      </a:r>
                      <a:r>
                        <a:rPr lang="en-US" sz="1800" baseline="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3200" baseline="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Legacy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Negative Legacy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3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By 1850, California had enough people</a:t>
                      </a: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 to become the first state in the far west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Diverse group of both immigrants and emigrants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Lots of economic opportunities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Native American population dropped drastically</a:t>
                      </a: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 from warfare and disease (between 1848-1870 population went from 150,000 to 30,000)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Many </a:t>
                      </a:r>
                      <a:r>
                        <a:rPr lang="en-US" sz="2800" baseline="0" dirty="0" err="1" smtClean="0">
                          <a:latin typeface="Georgia" panose="02040502050405020303" pitchFamily="18" charset="0"/>
                        </a:rPr>
                        <a:t>Californios</a:t>
                      </a: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 lost their land to newcomers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8302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Over $2 billion worth of precious metals were extracted during the Gold Rush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$81 million in gold was extracted by 1852 (then $45 million annually through 1857)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325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Batang</vt:lpstr>
      <vt:lpstr>Calibri</vt:lpstr>
      <vt:lpstr>Calibri Light</vt:lpstr>
      <vt:lpstr>FrankRuehl</vt:lpstr>
      <vt:lpstr>Georgia</vt:lpstr>
      <vt:lpstr>Office Theme</vt:lpstr>
      <vt:lpstr>CALIFORNIA GOLD RUSH</vt:lpstr>
      <vt:lpstr>Discovery and the Forty-Niners</vt:lpstr>
      <vt:lpstr>San Francisco </vt:lpstr>
      <vt:lpstr>Life in the Mining Camps</vt:lpstr>
      <vt:lpstr>In the Field </vt:lpstr>
      <vt:lpstr>Legacy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 Powell</dc:creator>
  <cp:lastModifiedBy>McClintock, Shane</cp:lastModifiedBy>
  <cp:revision>25</cp:revision>
  <dcterms:created xsi:type="dcterms:W3CDTF">2015-03-23T20:29:14Z</dcterms:created>
  <dcterms:modified xsi:type="dcterms:W3CDTF">2018-11-12T21:41:08Z</dcterms:modified>
</cp:coreProperties>
</file>