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57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E53A8-19A9-4749-A92B-5E77C793260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926F-4F22-4E23-BBC3-9AAAC929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3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44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3055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533400"/>
            <a:ext cx="11785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600200"/>
            <a:ext cx="5638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5638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3F53C-5105-4E85-8729-D64AA211E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5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  <p:sldLayoutId id="214748366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en/b/b4/Articles_page1.jpg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en/9/91/Constitution.jpg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topics/constitution" TargetMode="External"/><Relationship Id="rId7" Type="http://schemas.openxmlformats.org/officeDocument/2006/relationships/hyperlink" Target="https://www.youtube.com/watch?v=M6JV4JL3xeI" TargetMode="External"/><Relationship Id="rId2" Type="http://schemas.openxmlformats.org/officeDocument/2006/relationships/hyperlink" Target="https://www.history.com/topics/articles-of-confederation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history.com/topics/us-presidents/george-washington" TargetMode="External"/><Relationship Id="rId5" Type="http://schemas.openxmlformats.org/officeDocument/2006/relationships/hyperlink" Target="https://www.history.com/topics/federalist-party" TargetMode="External"/><Relationship Id="rId4" Type="http://schemas.openxmlformats.org/officeDocument/2006/relationships/hyperlink" Target="https://www.history.com/topics/american-revolution/alexander-hamilt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Articles of Confederation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Our New nation’s first attempt at creating a  government.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weaknesses of the Articles of Confederation led to its demise. </a:t>
            </a:r>
          </a:p>
        </p:txBody>
      </p:sp>
      <p:pic>
        <p:nvPicPr>
          <p:cNvPr id="10246" name="Picture 6" descr="artofcon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38527">
            <a:off x="6629401" y="2209800"/>
            <a:ext cx="3571875" cy="2122488"/>
          </a:xfrm>
          <a:noFill/>
        </p:spPr>
      </p:pic>
    </p:spTree>
    <p:extLst>
      <p:ext uri="{BB962C8B-B14F-4D97-AF65-F5344CB8AC3E}">
        <p14:creationId xmlns:p14="http://schemas.microsoft.com/office/powerpoint/2010/main" val="2537027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Weaknesses of Articles of Confederation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399" y="1408385"/>
            <a:ext cx="8222593" cy="52551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</a:rPr>
              <a:t>No Executive Branch, president only presided over Senate.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No common currency.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States=Thirteen different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</a:rPr>
              <a:t>Difficult to change the Articles and pass laws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States more powerful than the Fed</a:t>
            </a:r>
            <a:r>
              <a:rPr lang="en-US" altLang="en-US" sz="280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National government couldn’t create or collect taxes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12295" name="Picture 7" descr="371px-Articles_page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1393" y="1763111"/>
            <a:ext cx="2268538" cy="3657600"/>
          </a:xfrm>
        </p:spPr>
      </p:pic>
    </p:spTree>
    <p:extLst>
      <p:ext uri="{BB962C8B-B14F-4D97-AF65-F5344CB8AC3E}">
        <p14:creationId xmlns:p14="http://schemas.microsoft.com/office/powerpoint/2010/main" val="501448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64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Constitution of the UNITED STATES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The leaders of our country decided to change the Articles</a:t>
            </a:r>
            <a:r>
              <a:rPr lang="en-US" altLang="en-US" sz="2800" dirty="0"/>
              <a:t>.</a:t>
            </a:r>
          </a:p>
          <a:p>
            <a:pPr eaLnBrk="1" hangingPunct="1"/>
            <a:r>
              <a:rPr lang="en-US" altLang="en-US" sz="2800" dirty="0"/>
              <a:t>Instead they devised a plan that would revolutionize government as they knew it.</a:t>
            </a:r>
          </a:p>
        </p:txBody>
      </p:sp>
      <p:pic>
        <p:nvPicPr>
          <p:cNvPr id="15368" name="Picture 8" descr="497px-Constitution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2714" y="1600200"/>
            <a:ext cx="3724275" cy="4495800"/>
          </a:xfrm>
        </p:spPr>
      </p:pic>
    </p:spTree>
    <p:extLst>
      <p:ext uri="{BB962C8B-B14F-4D97-AF65-F5344CB8AC3E}">
        <p14:creationId xmlns:p14="http://schemas.microsoft.com/office/powerpoint/2010/main" val="39943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Final Demise of the Articles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SHAY’S REBELLION</a:t>
            </a:r>
          </a:p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An uprising of farmers over heavy debt caused by state policy.</a:t>
            </a:r>
          </a:p>
          <a:p>
            <a:pPr eaLnBrk="1" hangingPunct="1"/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</a:rPr>
              <a:t>Pointed to glaring weaknesses of the Articles.</a:t>
            </a:r>
          </a:p>
        </p:txBody>
      </p:sp>
      <p:pic>
        <p:nvPicPr>
          <p:cNvPr id="13316" name="Picture 4" descr="whiskey rebell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2514600"/>
            <a:ext cx="2514600" cy="1803400"/>
          </a:xfrm>
          <a:noFill/>
        </p:spPr>
      </p:pic>
    </p:spTree>
    <p:extLst>
      <p:ext uri="{BB962C8B-B14F-4D97-AF65-F5344CB8AC3E}">
        <p14:creationId xmlns:p14="http://schemas.microsoft.com/office/powerpoint/2010/main" val="4366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" y="247650"/>
            <a:ext cx="11785600" cy="5295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Shays’ Rebellion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460" y="777240"/>
            <a:ext cx="11647170" cy="586359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</a:rPr>
              <a:t>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hays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</a:rPr>
              <a:t>’ Rebellion was a series of violent attacks on courthouses and other government properties in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Massachusetts.</a:t>
            </a:r>
          </a:p>
          <a:p>
            <a:r>
              <a:rPr lang="en-US" sz="2400" dirty="0">
                <a:solidFill>
                  <a:srgbClr val="FF0000"/>
                </a:solidFill>
                <a:effectLst/>
              </a:rPr>
              <a:t>At the time of Shays’ Rebellion, the newly formed United States was governed by the </a:t>
            </a:r>
            <a:r>
              <a:rPr lang="en-US" sz="2400" dirty="0">
                <a:solidFill>
                  <a:srgbClr val="FF0000"/>
                </a:solidFill>
                <a:effectLst/>
                <a:hlinkClick r:id="rId2"/>
              </a:rPr>
              <a:t>Articles of Confederation</a:t>
            </a:r>
            <a:r>
              <a:rPr lang="en-US" sz="2400" dirty="0">
                <a:solidFill>
                  <a:srgbClr val="FF0000"/>
                </a:solidFill>
                <a:effectLst/>
              </a:rPr>
              <a:t>, a document that many in the country felt was too weak to effectively manage the fledgling nation.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</a:rPr>
              <a:t>The specter of Shays’ Rebellion informed the debate over the framing of a new U.S.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  <a:hlinkClick r:id="rId3"/>
              </a:rPr>
              <a:t>Constitution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</a:rPr>
              <a:t>, providing fuel to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  <a:hlinkClick r:id="rId4"/>
              </a:rPr>
              <a:t>Alexander Hamilton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</a:rPr>
              <a:t> and other 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effectLst/>
                <a:hlinkClick r:id="rId5"/>
              </a:rPr>
              <a:t>Federalists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who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</a:rPr>
              <a:t> advocated for a strong federal government and diminished states’ rights.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</a:rPr>
              <a:t>Nationalists used the rebellion to heighten paranoia, and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  <a:hlinkClick r:id="rId6"/>
              </a:rPr>
              <a:t>George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effectLst/>
                <a:hlinkClick r:id="rId6"/>
              </a:rPr>
              <a:t>Washington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was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</a:rPr>
              <a:t> convinced enough by their arguments to come out of retirement and take part in the Constitutional Convention, where he was elected the first president of the United States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.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  <a:hlinkClick r:id="rId7"/>
              </a:rPr>
              <a:t>https://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/>
                <a:hlinkClick r:id="rId7"/>
              </a:rPr>
              <a:t>www.youtube.com/watch?v=M6JV4JL3xeI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en-US" sz="240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364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1327</TotalTime>
  <Words>164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Mesh</vt:lpstr>
      <vt:lpstr>Articles of Confederation</vt:lpstr>
      <vt:lpstr>Weaknesses of Articles of Confederation</vt:lpstr>
      <vt:lpstr>PowerPoint Presentation</vt:lpstr>
      <vt:lpstr>Constitution of the UNITED STATES</vt:lpstr>
      <vt:lpstr>Final Demise of the Articles</vt:lpstr>
      <vt:lpstr>Shays’ Rebellion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 of Confederation</dc:title>
  <dc:creator>McClintock, Shane</dc:creator>
  <cp:lastModifiedBy>McClintock, Shane</cp:lastModifiedBy>
  <cp:revision>4</cp:revision>
  <dcterms:created xsi:type="dcterms:W3CDTF">2018-10-05T15:45:52Z</dcterms:created>
  <dcterms:modified xsi:type="dcterms:W3CDTF">2019-10-21T12:46:55Z</dcterms:modified>
</cp:coreProperties>
</file>