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w7P82kOOs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804923"/>
            <a:ext cx="9448800" cy="1034387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A New Nation (1789-1800)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7971" y="2181773"/>
            <a:ext cx="10510345" cy="2421758"/>
          </a:xfrm>
        </p:spPr>
        <p:txBody>
          <a:bodyPr>
            <a:normAutofit/>
          </a:bodyPr>
          <a:lstStyle/>
          <a:p>
            <a:r>
              <a:rPr lang="en-US" dirty="0" smtClean="0"/>
              <a:t>Growing pains of our young country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Three major areas of focus for the new nation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Financial difficulties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Problems with Native Americans</a:t>
            </a:r>
          </a:p>
          <a:p>
            <a:pPr marL="457200" indent="-457200"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Involvent</a:t>
            </a:r>
            <a:r>
              <a:rPr lang="en-US" dirty="0" smtClean="0">
                <a:solidFill>
                  <a:srgbClr val="FF0000"/>
                </a:solidFill>
              </a:rPr>
              <a:t> in European affairs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336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The 1</a:t>
            </a:r>
            <a:r>
              <a:rPr lang="en-US" baseline="30000" dirty="0" smtClean="0">
                <a:solidFill>
                  <a:srgbClr val="FF0000"/>
                </a:solidFill>
              </a:rPr>
              <a:t>st</a:t>
            </a:r>
            <a:r>
              <a:rPr lang="en-US" dirty="0" smtClean="0">
                <a:solidFill>
                  <a:srgbClr val="FF0000"/>
                </a:solidFill>
              </a:rPr>
              <a:t> President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George Washington was elected our first president.  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Many </a:t>
            </a:r>
            <a:r>
              <a:rPr lang="en-US" dirty="0">
                <a:solidFill>
                  <a:srgbClr val="FF0000"/>
                </a:solidFill>
              </a:rPr>
              <a:t>fearful of </a:t>
            </a:r>
            <a:r>
              <a:rPr lang="en-US" dirty="0" smtClean="0">
                <a:solidFill>
                  <a:srgbClr val="FF0000"/>
                </a:solidFill>
              </a:rPr>
              <a:t>Presidency (didn’t want another king)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Priority number 1 was setting up the government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625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758" y="470083"/>
            <a:ext cx="10610194" cy="12930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Washington's people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516" y="1545022"/>
            <a:ext cx="10941269" cy="492935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Congress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creates 4 departments of Executive Branch</a:t>
            </a:r>
          </a:p>
          <a:p>
            <a:pPr lvl="1"/>
            <a:endParaRPr lang="en-US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State </a:t>
            </a:r>
            <a:r>
              <a:rPr lang="en-US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Dept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handle relationships w/ other nations</a:t>
            </a:r>
          </a:p>
          <a:p>
            <a:pPr lvl="2"/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Thomas Jefferson- Secretary of State</a:t>
            </a:r>
          </a:p>
          <a:p>
            <a:pPr lvl="1"/>
            <a:endParaRPr lang="en-US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Treasury </a:t>
            </a:r>
            <a:r>
              <a:rPr lang="en-US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Dept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handle financial issues</a:t>
            </a:r>
          </a:p>
          <a:p>
            <a:pPr lvl="2"/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Alexander Hamilton- Secretary of Treasury</a:t>
            </a:r>
          </a:p>
          <a:p>
            <a:pPr lvl="1"/>
            <a:endParaRPr lang="en-US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War </a:t>
            </a:r>
            <a:r>
              <a:rPr lang="en-US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Dept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handle nation’s defense</a:t>
            </a:r>
          </a:p>
          <a:p>
            <a:pPr lvl="2"/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Henry Knox- Secretary of War</a:t>
            </a:r>
          </a:p>
          <a:p>
            <a:pPr lvl="1"/>
            <a:endParaRPr lang="en-US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Attorney </a:t>
            </a:r>
            <a:r>
              <a:rPr 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General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handle gov’ts legal affairs</a:t>
            </a:r>
          </a:p>
          <a:p>
            <a:pPr lvl="2"/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Edmund Randolph</a:t>
            </a:r>
          </a:p>
          <a:p>
            <a:pPr lvl="2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John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Adams- Vice President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John Jay- Chief Justice of Supreme Court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673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883" y="543656"/>
            <a:ext cx="8610600" cy="12930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Financial Difficulties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10097814" cy="40241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new country found itself in DEBT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Alexander Hamilton comes up with a plan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Fed </a:t>
            </a:r>
            <a:r>
              <a:rPr lang="en-US" dirty="0">
                <a:solidFill>
                  <a:srgbClr val="FF0000"/>
                </a:solidFill>
              </a:rPr>
              <a:t>Gov’t pay debts owed </a:t>
            </a:r>
            <a:r>
              <a:rPr lang="en-US" dirty="0" smtClean="0">
                <a:solidFill>
                  <a:srgbClr val="FF0000"/>
                </a:solidFill>
              </a:rPr>
              <a:t>to </a:t>
            </a:r>
            <a:r>
              <a:rPr lang="en-US" dirty="0">
                <a:solidFill>
                  <a:srgbClr val="FF0000"/>
                </a:solidFill>
              </a:rPr>
              <a:t>other nations and citizens</a:t>
            </a:r>
          </a:p>
          <a:p>
            <a:pPr lvl="2"/>
            <a:r>
              <a:rPr lang="en-US" dirty="0"/>
              <a:t>States fought for independence, so Nat’l Gov’t should pay for their work</a:t>
            </a:r>
          </a:p>
          <a:p>
            <a:pPr lvl="2"/>
            <a:r>
              <a:rPr lang="en-US" dirty="0"/>
              <a:t>Believed that this would give states strong interest in success of Nat’l Gov’t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605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7421" y="680291"/>
            <a:ext cx="8610600" cy="12930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HOW TO RAISE MONEY?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373" y="1776248"/>
            <a:ext cx="11298620" cy="4782207"/>
          </a:xfrm>
        </p:spPr>
        <p:txBody>
          <a:bodyPr>
            <a:normAutofit/>
          </a:bodyPr>
          <a:lstStyle/>
          <a:p>
            <a:r>
              <a:rPr lang="en-US" dirty="0" smtClean="0"/>
              <a:t>Hamilton’s </a:t>
            </a:r>
            <a:r>
              <a:rPr lang="en-US" dirty="0"/>
              <a:t>believes industry &amp; manufacturing would make economy stronger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Proposes </a:t>
            </a:r>
            <a:r>
              <a:rPr lang="en-US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tariff</a:t>
            </a:r>
            <a:r>
              <a:rPr lang="en-US" dirty="0">
                <a:solidFill>
                  <a:srgbClr val="FF0000"/>
                </a:solidFill>
              </a:rPr>
              <a:t>, or tax on imports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Encourage people to buy American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Encourage Americans to move toward industry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Protect American industry from foreign goods</a:t>
            </a:r>
          </a:p>
          <a:p>
            <a:pPr lvl="1"/>
            <a:r>
              <a:rPr lang="en-US" dirty="0"/>
              <a:t>South against this b/c little industry to protect</a:t>
            </a:r>
          </a:p>
          <a:p>
            <a:pPr lvl="2"/>
            <a:r>
              <a:rPr lang="en-US" dirty="0"/>
              <a:t>But…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Final </a:t>
            </a:r>
            <a:r>
              <a:rPr lang="en-US" dirty="0">
                <a:solidFill>
                  <a:srgbClr val="FF0000"/>
                </a:solidFill>
              </a:rPr>
              <a:t>part of Hamilton’s Plan centers around </a:t>
            </a:r>
            <a:r>
              <a:rPr lang="en-US" dirty="0" err="1">
                <a:solidFill>
                  <a:srgbClr val="FF0000"/>
                </a:solidFill>
              </a:rPr>
              <a:t>nat’l</a:t>
            </a:r>
            <a:r>
              <a:rPr lang="en-US" dirty="0">
                <a:solidFill>
                  <a:srgbClr val="FF0000"/>
                </a:solidFill>
              </a:rPr>
              <a:t> taxes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Gov’t needs additional funds to operate &amp; pay interest on </a:t>
            </a:r>
            <a:r>
              <a:rPr lang="en-US" dirty="0" err="1">
                <a:solidFill>
                  <a:srgbClr val="FF0000"/>
                </a:solidFill>
              </a:rPr>
              <a:t>nat’l</a:t>
            </a:r>
            <a:r>
              <a:rPr lang="en-US" dirty="0">
                <a:solidFill>
                  <a:srgbClr val="FF0000"/>
                </a:solidFill>
              </a:rPr>
              <a:t> debt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Ex- tax on whiskey distilled in states</a:t>
            </a:r>
          </a:p>
          <a:p>
            <a:r>
              <a:rPr lang="en-US" dirty="0" err="1"/>
              <a:t>Hamiton’s</a:t>
            </a:r>
            <a:r>
              <a:rPr lang="en-US" dirty="0"/>
              <a:t> Plans give </a:t>
            </a:r>
            <a:r>
              <a:rPr lang="en-US" dirty="0" err="1"/>
              <a:t>nat’l</a:t>
            </a:r>
            <a:r>
              <a:rPr lang="en-US" dirty="0"/>
              <a:t> gov’t many new powers</a:t>
            </a:r>
          </a:p>
          <a:p>
            <a:pPr lvl="1"/>
            <a:r>
              <a:rPr lang="en-US" dirty="0"/>
              <a:t>Opponents feel </a:t>
            </a:r>
            <a:r>
              <a:rPr lang="en-US" dirty="0" err="1"/>
              <a:t>nat’l</a:t>
            </a:r>
            <a:r>
              <a:rPr lang="en-US" dirty="0"/>
              <a:t> gov’t may be too strong now!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47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543" y="554167"/>
            <a:ext cx="10063655" cy="129302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 err="1" smtClean="0">
                <a:solidFill>
                  <a:srgbClr val="FF0000"/>
                </a:solidFill>
              </a:rPr>
              <a:t>nEw</a:t>
            </a:r>
            <a:r>
              <a:rPr lang="en-US" dirty="0" smtClean="0">
                <a:solidFill>
                  <a:srgbClr val="FF0000"/>
                </a:solidFill>
              </a:rPr>
              <a:t> Governments first big test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924" y="1847195"/>
            <a:ext cx="11075276" cy="4805853"/>
          </a:xfrm>
        </p:spPr>
        <p:txBody>
          <a:bodyPr>
            <a:normAutofit/>
          </a:bodyPr>
          <a:lstStyle/>
          <a:p>
            <a:r>
              <a:rPr lang="en-US" dirty="0" smtClean="0"/>
              <a:t>The Whisky </a:t>
            </a:r>
            <a:r>
              <a:rPr lang="en-US" dirty="0"/>
              <a:t>Rebellion  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www.youtube.com/watch?v=Gw7P82kOOs8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>
                <a:solidFill>
                  <a:srgbClr val="FF0000"/>
                </a:solidFill>
              </a:rPr>
              <a:t>Hamilton’s taxes lead to rebellion in western PA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Why the special tax on whiskey!?!?!</a:t>
            </a:r>
          </a:p>
          <a:p>
            <a:r>
              <a:rPr lang="en-US" dirty="0" smtClean="0"/>
              <a:t>Protests </a:t>
            </a:r>
            <a:r>
              <a:rPr lang="en-US" dirty="0"/>
              <a:t>mostly peaceful- until July 1794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Fed tax collectors came to enforce tax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Attacked by the large </a:t>
            </a:r>
            <a:r>
              <a:rPr lang="en-US" dirty="0" smtClean="0">
                <a:solidFill>
                  <a:srgbClr val="FF0000"/>
                </a:solidFill>
              </a:rPr>
              <a:t>mob  …. (Remind you of anything??)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Alarmed </a:t>
            </a:r>
            <a:r>
              <a:rPr lang="en-US" dirty="0"/>
              <a:t>leaders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Washington decided to crush rebellion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Serve notice to people who opposed gov’t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Would have to do so peacefully &amp; lawfully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Shows gov’t will use force to maintain order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759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9214" y="764373"/>
            <a:ext cx="9256986" cy="129302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Problems with Native Americans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Battle of Fallen Timbers</a:t>
            </a:r>
          </a:p>
          <a:p>
            <a:r>
              <a:rPr lang="en-US" dirty="0"/>
              <a:t>Natives demand all settlers north of Ohio River leave</a:t>
            </a:r>
          </a:p>
          <a:p>
            <a:pPr lvl="1"/>
            <a:r>
              <a:rPr lang="en-US" dirty="0"/>
              <a:t>Washington sends another army </a:t>
            </a:r>
            <a:r>
              <a:rPr lang="en-US" dirty="0" smtClean="0"/>
              <a:t>to </a:t>
            </a:r>
            <a:r>
              <a:rPr lang="en-US" dirty="0"/>
              <a:t>challenge</a:t>
            </a:r>
          </a:p>
          <a:p>
            <a:r>
              <a:rPr lang="en-US" dirty="0">
                <a:solidFill>
                  <a:srgbClr val="FF0000"/>
                </a:solidFill>
              </a:rPr>
              <a:t>August1794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Wayne’s Army defeats 1,000+ Shawnee near present-day Toledo, OH</a:t>
            </a:r>
          </a:p>
          <a:p>
            <a:pPr lvl="2"/>
            <a:r>
              <a:rPr lang="en-US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Battle of Fallen Timbers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Crushes native hopes of keeping their land</a:t>
            </a:r>
          </a:p>
          <a:p>
            <a:r>
              <a:rPr lang="en-US" dirty="0">
                <a:solidFill>
                  <a:srgbClr val="FF0000"/>
                </a:solidFill>
              </a:rPr>
              <a:t>1795- </a:t>
            </a:r>
            <a:r>
              <a:rPr lang="en-US" b="1" u="sng" dirty="0">
                <a:solidFill>
                  <a:srgbClr val="FF0000"/>
                </a:solidFill>
              </a:rPr>
              <a:t>Treaty of Greenville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Natives agree to surrender most of present-day Ohio </a:t>
            </a:r>
          </a:p>
          <a:p>
            <a:pPr lvl="1"/>
            <a:endParaRPr lang="en-US" dirty="0" smtClean="0"/>
          </a:p>
          <a:p>
            <a:r>
              <a:rPr 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Jay’s Treaty</a:t>
            </a:r>
          </a:p>
          <a:p>
            <a:pPr lvl="1"/>
            <a:r>
              <a:rPr lang="en-US" dirty="0"/>
              <a:t>Brits agree to withdraw from US</a:t>
            </a:r>
          </a:p>
          <a:p>
            <a:pPr lvl="1"/>
            <a:r>
              <a:rPr lang="en-US" dirty="0"/>
              <a:t>Pay for US ships seized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Allow US trade w/ Caribbean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Wipes out US debt to England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308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Fighting in Europe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British and French continue to fight in Europe </a:t>
            </a:r>
          </a:p>
          <a:p>
            <a:r>
              <a:rPr lang="en-US" dirty="0" smtClean="0"/>
              <a:t>French Revolution also happening right now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Britain </a:t>
            </a:r>
            <a:r>
              <a:rPr lang="en-US" dirty="0">
                <a:solidFill>
                  <a:srgbClr val="FF0000"/>
                </a:solidFill>
              </a:rPr>
              <a:t>&amp; France go to </a:t>
            </a:r>
            <a:r>
              <a:rPr lang="en-US" dirty="0" smtClean="0">
                <a:solidFill>
                  <a:srgbClr val="FF0000"/>
                </a:solidFill>
              </a:rPr>
              <a:t>war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Southerners </a:t>
            </a:r>
            <a:r>
              <a:rPr lang="en-US" dirty="0" smtClean="0">
                <a:solidFill>
                  <a:srgbClr val="FF0000"/>
                </a:solidFill>
              </a:rPr>
              <a:t>wanted to side with France 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Northerners </a:t>
            </a:r>
            <a:r>
              <a:rPr lang="en-US" dirty="0">
                <a:solidFill>
                  <a:srgbClr val="FF0000"/>
                </a:solidFill>
              </a:rPr>
              <a:t>sided w/ </a:t>
            </a:r>
            <a:r>
              <a:rPr lang="en-US" dirty="0" smtClean="0">
                <a:solidFill>
                  <a:srgbClr val="FF0000"/>
                </a:solidFill>
              </a:rPr>
              <a:t>British b/c they bought our goods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Washington </a:t>
            </a:r>
            <a:r>
              <a:rPr lang="en-US" dirty="0">
                <a:solidFill>
                  <a:srgbClr val="FF0000"/>
                </a:solidFill>
              </a:rPr>
              <a:t>wanted US to be </a:t>
            </a:r>
            <a:r>
              <a:rPr lang="en-US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neutral</a:t>
            </a:r>
            <a:r>
              <a:rPr lang="en-US" dirty="0">
                <a:solidFill>
                  <a:srgbClr val="FF0000"/>
                </a:solidFill>
              </a:rPr>
              <a:t>, or not take sides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As time goes, becomes increasingly difficult to be neutral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591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End of Washington’s Era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September </a:t>
            </a:r>
            <a:r>
              <a:rPr lang="en-US" dirty="0" smtClean="0">
                <a:solidFill>
                  <a:srgbClr val="FF0000"/>
                </a:solidFill>
              </a:rPr>
              <a:t>1796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Washignton</a:t>
            </a:r>
            <a:r>
              <a:rPr lang="en-US" dirty="0" smtClean="0">
                <a:solidFill>
                  <a:srgbClr val="FF0000"/>
                </a:solidFill>
              </a:rPr>
              <a:t> retires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Sets tradition </a:t>
            </a:r>
            <a:r>
              <a:rPr lang="en-US" dirty="0">
                <a:solidFill>
                  <a:srgbClr val="FF0000"/>
                </a:solidFill>
              </a:rPr>
              <a:t>for future Presidents</a:t>
            </a:r>
          </a:p>
          <a:p>
            <a:pPr lvl="3"/>
            <a:r>
              <a:rPr lang="en-US" dirty="0">
                <a:solidFill>
                  <a:srgbClr val="FF0000"/>
                </a:solidFill>
              </a:rPr>
              <a:t>No more than 2 terms per </a:t>
            </a:r>
            <a:r>
              <a:rPr lang="en-US" dirty="0" smtClean="0">
                <a:solidFill>
                  <a:srgbClr val="FF0000"/>
                </a:solidFill>
              </a:rPr>
              <a:t>President</a:t>
            </a:r>
          </a:p>
          <a:p>
            <a:pPr lvl="3"/>
            <a:endParaRPr lang="en-US" dirty="0"/>
          </a:p>
          <a:p>
            <a:r>
              <a:rPr lang="en-US" dirty="0"/>
              <a:t>Leaves feeling troubled about how he leaves nation</a:t>
            </a:r>
          </a:p>
          <a:p>
            <a:pPr lvl="1"/>
            <a:r>
              <a:rPr lang="en-US" dirty="0" smtClean="0"/>
              <a:t>Fearful </a:t>
            </a:r>
            <a:r>
              <a:rPr lang="en-US" dirty="0"/>
              <a:t>of getting involved in foreign affairs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39804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53</TotalTime>
  <Words>527</Words>
  <Application>Microsoft Office PowerPoint</Application>
  <PresentationFormat>Widescreen</PresentationFormat>
  <Paragraphs>97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Vapor Trail</vt:lpstr>
      <vt:lpstr>A New Nation (1789-1800)</vt:lpstr>
      <vt:lpstr>The 1st President</vt:lpstr>
      <vt:lpstr>Washington's people</vt:lpstr>
      <vt:lpstr>Financial Difficulties</vt:lpstr>
      <vt:lpstr>HOW TO RAISE MONEY?</vt:lpstr>
      <vt:lpstr>The nEw Governments first big test</vt:lpstr>
      <vt:lpstr>Problems with Native Americans</vt:lpstr>
      <vt:lpstr>Fighting in Europe</vt:lpstr>
      <vt:lpstr>End of Washington’s Era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Nation (1789-1800)</dc:title>
  <dc:creator>McClintock, Shane</dc:creator>
  <cp:lastModifiedBy>McClintock, Shane</cp:lastModifiedBy>
  <cp:revision>7</cp:revision>
  <dcterms:created xsi:type="dcterms:W3CDTF">2018-10-31T15:54:37Z</dcterms:created>
  <dcterms:modified xsi:type="dcterms:W3CDTF">2018-11-02T12:31:33Z</dcterms:modified>
</cp:coreProperties>
</file>