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6CD91-4ED3-46D1-99A0-D70106A5613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DC491-3058-4238-87F1-4F0ED262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4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Persian Gulf War: Timeline of Operation Desert Storm 5:00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6D2E-9F25-4485-9298-EEA47526DC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SNL Sketch- (10:43)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F3C3-3315-431D-B9AC-AFDB276B21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 &amp; Monica (5:35)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F3C3-3315-431D-B9AC-AFDB276B21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D4EE-F563-4188-A35D-A96100A87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09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46F1-EE99-4691-8B8F-B9F9108AC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.yahoo.com/cold-opening-bush-clinton-perot-000000359.html?query=ross%20per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7zqaKHY3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UStbvRnwmQ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92630"/>
            <a:ext cx="8991600" cy="16459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1990’s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desert st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7" y="2555725"/>
            <a:ext cx="5042624" cy="336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ll clinton 19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0" y="2555726"/>
            <a:ext cx="6126480" cy="34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7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445" y="1589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Problems in the Persian Gulf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29027" y="1301931"/>
            <a:ext cx="7531749" cy="51053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Operation Desert Shield 1991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Iraq- controlled by Saddam Hussein Invades oil rich Kuwait</a:t>
            </a:r>
          </a:p>
          <a:p>
            <a:pPr lvl="2"/>
            <a:r>
              <a:rPr lang="en-US" sz="2000" dirty="0" smtClean="0"/>
              <a:t>United States fear he will invade Saudi Arabia next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UN send hundreds of thousands of troops in to protect </a:t>
            </a:r>
          </a:p>
          <a:p>
            <a:pPr lvl="3"/>
            <a:r>
              <a:rPr lang="en-US" sz="2000" dirty="0" smtClean="0">
                <a:solidFill>
                  <a:srgbClr val="FF0000"/>
                </a:solidFill>
              </a:rPr>
              <a:t>Under control of US Gen. Norman </a:t>
            </a:r>
            <a:r>
              <a:rPr lang="en-US" sz="2000" dirty="0" err="1" smtClean="0">
                <a:solidFill>
                  <a:srgbClr val="FF0000"/>
                </a:solidFill>
              </a:rPr>
              <a:t>Shwartzkopf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Operation Desert Storm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Iraq refused to leave Kuwait and US drops the hammer</a:t>
            </a:r>
          </a:p>
          <a:p>
            <a:pPr lvl="2"/>
            <a:r>
              <a:rPr lang="en-US" sz="2000" dirty="0" smtClean="0"/>
              <a:t>Laser guided missiles destroy military and civilian targets</a:t>
            </a:r>
          </a:p>
          <a:p>
            <a:pPr lvl="2"/>
            <a:r>
              <a:rPr lang="en-US" sz="2000" dirty="0" smtClean="0"/>
              <a:t>After 6 weeks Iraq still won’t back out!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Send in the troops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After only 100 hours Kuwait is liberated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Saddam signs a cease fire and pulls his troops out</a:t>
            </a:r>
          </a:p>
          <a:p>
            <a:pPr lvl="2"/>
            <a:r>
              <a:rPr lang="en-US" sz="2000" dirty="0" err="1" smtClean="0"/>
              <a:t>Prez</a:t>
            </a:r>
            <a:r>
              <a:rPr lang="en-US" sz="2000" dirty="0" smtClean="0"/>
              <a:t> approval rating soared over 90%!!!</a:t>
            </a:r>
            <a:endParaRPr lang="en-US" sz="2000" dirty="0"/>
          </a:p>
        </p:txBody>
      </p:sp>
      <p:pic>
        <p:nvPicPr>
          <p:cNvPr id="9" name="Picture 7" descr="middle east ma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5908"/>
          <a:stretch>
            <a:fillRect/>
          </a:stretch>
        </p:blipFill>
        <p:spPr>
          <a:xfrm>
            <a:off x="324445" y="1602377"/>
            <a:ext cx="3653244" cy="5033554"/>
          </a:xfrm>
          <a:noFill/>
        </p:spPr>
      </p:pic>
    </p:spTree>
    <p:extLst>
      <p:ext uri="{BB962C8B-B14F-4D97-AF65-F5344CB8AC3E}">
        <p14:creationId xmlns:p14="http://schemas.microsoft.com/office/powerpoint/2010/main" val="33071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67" y="197040"/>
            <a:ext cx="7138851" cy="1051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Election of ‘92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67" y="1384664"/>
            <a:ext cx="7328263" cy="534270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Republican Candidate was President Bush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Bush’s popularity soared after Desert Storm…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But a poor economy hurt his re-election chances</a:t>
            </a:r>
          </a:p>
          <a:p>
            <a:pPr lvl="2"/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Democrats nominated Arkansas Gov. Bill Clinton</a:t>
            </a:r>
          </a:p>
          <a:p>
            <a:pPr lvl="1"/>
            <a:r>
              <a:rPr lang="en-US" sz="2400" dirty="0" smtClean="0"/>
              <a:t>Focused on economy and reducing unemployment</a:t>
            </a:r>
          </a:p>
          <a:p>
            <a:pPr lvl="1"/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Many did not want Bush or Clinton…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 grassroots movement started backing H. Ross Perot</a:t>
            </a:r>
          </a:p>
          <a:p>
            <a:r>
              <a:rPr lang="en-US" sz="2400" dirty="0" smtClean="0"/>
              <a:t>Clinton wins with 43% of the votes!</a:t>
            </a:r>
          </a:p>
          <a:p>
            <a:pPr lvl="1"/>
            <a:r>
              <a:rPr lang="en-US" sz="2400" dirty="0" smtClean="0"/>
              <a:t>Becomes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POTUS born after WW2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31034" y="316706"/>
            <a:ext cx="4114800" cy="5310188"/>
            <a:chOff x="4495800" y="533400"/>
            <a:chExt cx="4114800" cy="5310188"/>
          </a:xfrm>
        </p:grpSpPr>
        <p:pic>
          <p:nvPicPr>
            <p:cNvPr id="1026" name="Picture 2" descr="http://i2.cdn.turner.com/cnn/dam/assets/121020084521-04-hillary-clinton-1020-horizontal-galler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480" y="533400"/>
              <a:ext cx="3878297" cy="218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495800" y="2796356"/>
              <a:ext cx="4114800" cy="3047232"/>
              <a:chOff x="4495800" y="2796356"/>
              <a:chExt cx="4114800" cy="3047232"/>
            </a:xfrm>
          </p:grpSpPr>
          <p:pic>
            <p:nvPicPr>
              <p:cNvPr id="1032" name="Picture 8" descr="http://upload.wikimedia.org/wikipedia/commons/thumb/6/6a/ElectoralCollege1992.svg/349px-ElectoralCollege1992.sv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2796356"/>
                <a:ext cx="3576722" cy="2080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www.multied.com/PageMill_Images/image130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7254" y="4495800"/>
                <a:ext cx="1243346" cy="1347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274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A “New Democrat”: 1992-2000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75211" y="1752601"/>
            <a:ext cx="6818812" cy="43783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Arkansas Gov.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Working class, single parent household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Charismatic </a:t>
            </a:r>
          </a:p>
          <a:p>
            <a:pPr eaLnBrk="1" hangingPunct="1"/>
            <a:r>
              <a:rPr lang="en-US" altLang="en-US" sz="2400" b="1" smtClean="0">
                <a:solidFill>
                  <a:srgbClr val="FF0000"/>
                </a:solidFill>
              </a:rPr>
              <a:t>Opposed </a:t>
            </a:r>
            <a:r>
              <a:rPr lang="en-US" altLang="en-US" sz="2400" b="1" dirty="0">
                <a:solidFill>
                  <a:srgbClr val="FF0000"/>
                </a:solidFill>
              </a:rPr>
              <a:t>Vietnam War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New Democrat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Fiscally conservative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Socially moderate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Multilateralism  </a:t>
            </a:r>
          </a:p>
        </p:txBody>
      </p:sp>
      <p:pic>
        <p:nvPicPr>
          <p:cNvPr id="20484" name="Picture 6" descr="Clinton%20B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8"/>
          <a:stretch>
            <a:fillRect/>
          </a:stretch>
        </p:blipFill>
        <p:spPr>
          <a:xfrm>
            <a:off x="7881258" y="1884363"/>
            <a:ext cx="3294063" cy="4114800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07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44" y="167857"/>
            <a:ext cx="7729728" cy="118872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Main Issues and Events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646" y="1471748"/>
            <a:ext cx="10646228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Tried to allow gays and lesbians to openly serve in the military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solidFill>
                  <a:srgbClr val="FF0000"/>
                </a:solidFill>
              </a:rPr>
              <a:t>Failed</a:t>
            </a:r>
            <a:r>
              <a:rPr lang="en-US" altLang="en-US" sz="2400" b="1" dirty="0">
                <a:solidFill>
                  <a:srgbClr val="FF0000"/>
                </a:solidFill>
              </a:rPr>
              <a:t>.  Cultural conservatives and military leaders opposed it.  “Don’t ask, don’t tell.”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Tried to reform health care system to benefit the poor and uninsured.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solidFill>
                  <a:srgbClr val="FF0000"/>
                </a:solidFill>
              </a:rPr>
              <a:t>Failed</a:t>
            </a:r>
            <a:r>
              <a:rPr lang="en-US" altLang="en-US" sz="2400" b="1" dirty="0">
                <a:solidFill>
                  <a:srgbClr val="FF0000"/>
                </a:solidFill>
              </a:rPr>
              <a:t>. Pharmaceutical industry, doctors, republicans opposed it.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Balance the Budget.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solidFill>
                  <a:srgbClr val="FF0000"/>
                </a:solidFill>
              </a:rPr>
              <a:t>Succeeded</a:t>
            </a:r>
            <a:r>
              <a:rPr lang="en-US" altLang="en-US" sz="2400" b="1" dirty="0">
                <a:solidFill>
                  <a:srgbClr val="FF0000"/>
                </a:solidFill>
              </a:rPr>
              <a:t>. Returned taxes on the rich back to previous levels.  Cut spending.  Increased tax credit for low income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families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/>
          </a:p>
          <a:p>
            <a:r>
              <a:rPr lang="en-US" dirty="0">
                <a:solidFill>
                  <a:srgbClr val="FF0000"/>
                </a:solidFill>
              </a:rPr>
              <a:t>Gun Control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Brady Bill of 1993 </a:t>
            </a:r>
          </a:p>
          <a:p>
            <a:pPr lvl="2"/>
            <a:r>
              <a:rPr lang="en-US" sz="1800" dirty="0"/>
              <a:t>Background checks on handguns</a:t>
            </a:r>
          </a:p>
          <a:p>
            <a:pPr lvl="2"/>
            <a:r>
              <a:rPr lang="en-US" sz="1800" dirty="0"/>
              <a:t>Banned 19 kinds of “assault weapons”</a:t>
            </a:r>
          </a:p>
          <a:p>
            <a:pPr lvl="2"/>
            <a:r>
              <a:rPr lang="en-US" sz="1800" dirty="0"/>
              <a:t>Provided 100,000 additional police officers nation wide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832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“Contract with America”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2514" y="1600200"/>
            <a:ext cx="5725886" cy="4800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1994 Congressional Elections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Newt Gingrich</a:t>
            </a:r>
          </a:p>
          <a:p>
            <a:pPr lvl="1" eaLnBrk="1" hangingPunct="1"/>
            <a:r>
              <a:rPr lang="en-US" altLang="en-US" sz="2200" b="1" dirty="0">
                <a:solidFill>
                  <a:srgbClr val="FF0000"/>
                </a:solidFill>
              </a:rPr>
              <a:t>Speaker of the House</a:t>
            </a:r>
          </a:p>
          <a:p>
            <a:pPr eaLnBrk="1" hangingPunct="1"/>
            <a:r>
              <a:rPr lang="en-US" altLang="en-US" sz="2400" b="1" dirty="0"/>
              <a:t>Welfare “Reform”</a:t>
            </a:r>
          </a:p>
          <a:p>
            <a:pPr eaLnBrk="1" hangingPunct="1"/>
            <a:r>
              <a:rPr lang="en-US" altLang="en-US" sz="2400" b="1" dirty="0"/>
              <a:t>Balanced Budget</a:t>
            </a:r>
          </a:p>
          <a:p>
            <a:pPr eaLnBrk="1" hangingPunct="1"/>
            <a:r>
              <a:rPr lang="en-US" altLang="en-US" sz="2400" b="1" dirty="0"/>
              <a:t>More prisons &amp; harder sentences</a:t>
            </a:r>
          </a:p>
          <a:p>
            <a:pPr eaLnBrk="1" hangingPunct="1"/>
            <a:r>
              <a:rPr lang="en-US" altLang="en-US" sz="2400" b="1" dirty="0"/>
              <a:t>Defense spending</a:t>
            </a:r>
          </a:p>
          <a:p>
            <a:pPr eaLnBrk="1" hangingPunct="1"/>
            <a:r>
              <a:rPr lang="en-US" altLang="en-US" sz="2400" b="1" dirty="0"/>
              <a:t>End abortion</a:t>
            </a:r>
          </a:p>
          <a:p>
            <a:pPr eaLnBrk="1" hangingPunct="1"/>
            <a:endParaRPr lang="en-US" altLang="en-US" sz="2400" b="1" dirty="0"/>
          </a:p>
        </p:txBody>
      </p:sp>
      <p:pic>
        <p:nvPicPr>
          <p:cNvPr id="23556" name="Content Placeholder 4" descr="610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8853" y="2103121"/>
            <a:ext cx="4221163" cy="3017838"/>
          </a:xfrm>
        </p:spPr>
      </p:pic>
    </p:spTree>
    <p:extLst>
      <p:ext uri="{BB962C8B-B14F-4D97-AF65-F5344CB8AC3E}">
        <p14:creationId xmlns:p14="http://schemas.microsoft.com/office/powerpoint/2010/main" val="2619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3" y="145869"/>
            <a:ext cx="7609115" cy="1051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Clinton wins again… but…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3" y="1379437"/>
            <a:ext cx="8680269" cy="537405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Republicans hoped to regain the White House in ’96</a:t>
            </a:r>
          </a:p>
          <a:p>
            <a:pPr lvl="1"/>
            <a:r>
              <a:rPr lang="en-US" sz="2200" dirty="0" smtClean="0"/>
              <a:t>But… things were good!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Low unemployment, healthy economy, fixing crime issues.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Clinton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easily</a:t>
            </a:r>
            <a:r>
              <a:rPr lang="en-US" sz="2200" dirty="0" smtClean="0">
                <a:solidFill>
                  <a:srgbClr val="FF0000"/>
                </a:solidFill>
              </a:rPr>
              <a:t> beats Rep. Bob Dole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Then troubles come for Bill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1998- A scandal emerges with an Affair with an intern- Monica Lewinski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Bill denies all allegations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Evidence suggests it happens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Uh oh, that means he lied under oath!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He becomes 2</a:t>
            </a:r>
            <a:r>
              <a:rPr lang="en-US" sz="2200" baseline="30000" dirty="0" smtClean="0">
                <a:solidFill>
                  <a:srgbClr val="FF0000"/>
                </a:solidFill>
              </a:rPr>
              <a:t>nd</a:t>
            </a:r>
            <a:r>
              <a:rPr lang="en-US" sz="2200" dirty="0" smtClean="0">
                <a:solidFill>
                  <a:srgbClr val="FF0000"/>
                </a:solidFill>
              </a:rPr>
              <a:t> president to be impeached</a:t>
            </a:r>
          </a:p>
          <a:p>
            <a:pPr lvl="2"/>
            <a:r>
              <a:rPr lang="en-US" sz="2200" dirty="0" smtClean="0"/>
              <a:t>Congress agreed he lied, but was this enough to fire him???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12 Feb 1999 Congress votes…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Bill survives the impeachment process!</a:t>
            </a:r>
          </a:p>
          <a:p>
            <a:endParaRPr lang="en-US" dirty="0"/>
          </a:p>
        </p:txBody>
      </p:sp>
      <p:pic>
        <p:nvPicPr>
          <p:cNvPr id="4098" name="Picture 2" descr="Image result for clinton impeach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029" y="671649"/>
            <a:ext cx="2147114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biggest thing to come out of the 90’s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  <a:hlinkClick r:id="rId2"/>
              </a:rPr>
              <a:t>https://www.youtube.com/watch?v=1UStbvRnwmQ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3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422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566</TotalTime>
  <Words>478</Words>
  <Application>Microsoft Office PowerPoint</Application>
  <PresentationFormat>Widescreen</PresentationFormat>
  <Paragraphs>80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Parcel</vt:lpstr>
      <vt:lpstr>1990’s</vt:lpstr>
      <vt:lpstr>Problems in the Persian Gulf</vt:lpstr>
      <vt:lpstr>Election of ‘92</vt:lpstr>
      <vt:lpstr>A “New Democrat”: 1992-2000</vt:lpstr>
      <vt:lpstr>Main Issues and Events</vt:lpstr>
      <vt:lpstr>“Contract with America” </vt:lpstr>
      <vt:lpstr>Clinton wins again… but…</vt:lpstr>
      <vt:lpstr>The biggest thing to come out of the 90’s …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1990’s</dc:title>
  <dc:creator>McClintock, Shane</dc:creator>
  <cp:lastModifiedBy>McClintock, Shane</cp:lastModifiedBy>
  <cp:revision>6</cp:revision>
  <dcterms:created xsi:type="dcterms:W3CDTF">2019-04-05T15:53:42Z</dcterms:created>
  <dcterms:modified xsi:type="dcterms:W3CDTF">2019-04-09T20:40:44Z</dcterms:modified>
</cp:coreProperties>
</file>