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3" r:id="rId2"/>
    <p:sldId id="269" r:id="rId3"/>
    <p:sldId id="291" r:id="rId4"/>
    <p:sldId id="257" r:id="rId5"/>
    <p:sldId id="294" r:id="rId6"/>
    <p:sldId id="295" r:id="rId7"/>
    <p:sldId id="270" r:id="rId8"/>
    <p:sldId id="259" r:id="rId9"/>
    <p:sldId id="260" r:id="rId10"/>
    <p:sldId id="271" r:id="rId11"/>
    <p:sldId id="263" r:id="rId12"/>
    <p:sldId id="296" r:id="rId13"/>
    <p:sldId id="297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0126" autoAdjust="0"/>
  </p:normalViewPr>
  <p:slideViewPr>
    <p:cSldViewPr snapToGrid="0" snapToObjects="1">
      <p:cViewPr varScale="1">
        <p:scale>
          <a:sx n="65" d="100"/>
          <a:sy n="65" d="100"/>
        </p:scale>
        <p:origin x="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63A16-24CC-0E47-8ACA-78BDF42DB19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A1E8-EE39-ED41-80A2-63B1A3B04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291C-2179-944F-BB18-1F1A11D5D9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Background:</a:t>
            </a:r>
            <a:r>
              <a:rPr lang="en-US" i="1" baseline="0" dirty="0" smtClean="0"/>
              <a:t> </a:t>
            </a:r>
            <a:r>
              <a:rPr lang="en-US" i="1" dirty="0" smtClean="0"/>
              <a:t>By </a:t>
            </a:r>
            <a:r>
              <a:rPr lang="en-US" i="1" dirty="0" err="1" smtClean="0"/>
              <a:t>Mdf</a:t>
            </a:r>
            <a:r>
              <a:rPr lang="en-US" i="1" dirty="0" smtClean="0"/>
              <a:t> (Own work) [Public domain],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Background:</a:t>
            </a:r>
            <a:r>
              <a:rPr lang="en-US" i="1" baseline="0" dirty="0" smtClean="0"/>
              <a:t> </a:t>
            </a:r>
            <a:r>
              <a:rPr lang="en-US" i="1" dirty="0" smtClean="0"/>
              <a:t>By </a:t>
            </a:r>
            <a:r>
              <a:rPr lang="en-US" i="1" dirty="0" err="1" smtClean="0"/>
              <a:t>Mdf</a:t>
            </a:r>
            <a:r>
              <a:rPr lang="en-US" i="1" dirty="0" smtClean="0"/>
              <a:t> (Own work) [Public domain],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Picture:</a:t>
            </a:r>
            <a:r>
              <a:rPr lang="en-US" i="1" baseline="0" dirty="0" smtClean="0"/>
              <a:t> </a:t>
            </a:r>
            <a:r>
              <a:rPr lang="en-US" i="1" dirty="0" smtClean="0"/>
              <a:t>"Continents vide </a:t>
            </a:r>
            <a:r>
              <a:rPr lang="en-US" i="1" dirty="0" err="1" smtClean="0"/>
              <a:t>couleurs</a:t>
            </a:r>
            <a:r>
              <a:rPr lang="en-US" i="1" dirty="0" smtClean="0"/>
              <a:t>" by </a:t>
            </a:r>
            <a:r>
              <a:rPr lang="en-US" i="1" dirty="0" err="1" smtClean="0"/>
              <a:t>User:Cogito</a:t>
            </a:r>
            <a:r>
              <a:rPr lang="en-US" i="1" dirty="0" smtClean="0"/>
              <a:t> ergo sumo - </a:t>
            </a:r>
            <a:r>
              <a:rPr lang="en-US" i="1" dirty="0" err="1" smtClean="0"/>
              <a:t>File:BlankMap-World.png</a:t>
            </a:r>
            <a:r>
              <a:rPr lang="en-US" i="1" dirty="0" smtClean="0"/>
              <a:t>. Licensed under Creative Commons Attribution-Share Alike 3.0 via Wikimedia Commons - http://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File:Continents_vide_couleurs.png#mediaviewer</a:t>
            </a:r>
            <a:r>
              <a:rPr lang="en-US" i="1" dirty="0" smtClean="0"/>
              <a:t>/</a:t>
            </a:r>
            <a:r>
              <a:rPr lang="en-US" i="1" dirty="0" err="1" smtClean="0"/>
              <a:t>File:Continents_vide_couleurs.png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Map: "Iberian map </a:t>
            </a:r>
            <a:r>
              <a:rPr lang="en-US" i="1" dirty="0" err="1" smtClean="0"/>
              <a:t>europe</a:t>
            </a:r>
            <a:r>
              <a:rPr lang="en-US" i="1" dirty="0" smtClean="0"/>
              <a:t>" by derivative work: </a:t>
            </a:r>
            <a:r>
              <a:rPr lang="en-US" i="1" dirty="0" err="1" smtClean="0"/>
              <a:t>BBird</a:t>
            </a:r>
            <a:r>
              <a:rPr lang="en-US" i="1" dirty="0" smtClean="0"/>
              <a:t> (talk) </a:t>
            </a:r>
            <a:r>
              <a:rPr lang="en-US" i="1" dirty="0" err="1" smtClean="0"/>
              <a:t>BBirdBlank_map_europe.svg</a:t>
            </a:r>
            <a:r>
              <a:rPr lang="en-US" i="1" dirty="0" smtClean="0"/>
              <a:t>: - </a:t>
            </a:r>
            <a:r>
              <a:rPr lang="en-US" i="1" dirty="0" err="1" smtClean="0"/>
              <a:t>Blank_map_europe.svg</a:t>
            </a:r>
            <a:r>
              <a:rPr lang="en-US" i="1" dirty="0" smtClean="0"/>
              <a:t>. Licensed under Public domain via Wikimedia Commons - http://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File:Iberian_map_europe.svg#mediaviewer</a:t>
            </a:r>
            <a:r>
              <a:rPr lang="en-US" i="1" dirty="0" smtClean="0"/>
              <a:t>/</a:t>
            </a:r>
            <a:r>
              <a:rPr lang="en-US" i="1" dirty="0" err="1" smtClean="0"/>
              <a:t>File:Iberian_map_europe.svg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Background:</a:t>
            </a:r>
            <a:r>
              <a:rPr lang="en-US" i="1" baseline="0" dirty="0" smtClean="0"/>
              <a:t> b</a:t>
            </a:r>
            <a:r>
              <a:rPr lang="en-US" i="1" dirty="0" smtClean="0"/>
              <a:t>y Daniel </a:t>
            </a:r>
            <a:r>
              <a:rPr lang="en-US" i="1" dirty="0" err="1" smtClean="0"/>
              <a:t>Bron</a:t>
            </a:r>
            <a:r>
              <a:rPr lang="en-US" i="1" dirty="0" smtClean="0"/>
              <a:t> (Own work) [CC-BY-SA-3.0 (http://</a:t>
            </a:r>
            <a:r>
              <a:rPr lang="en-US" i="1" dirty="0" err="1" smtClean="0"/>
              <a:t>creativecommons.org</a:t>
            </a:r>
            <a:r>
              <a:rPr lang="en-US" i="1" dirty="0" smtClean="0"/>
              <a:t>/licenses/by-</a:t>
            </a:r>
            <a:r>
              <a:rPr lang="en-US" i="1" dirty="0" err="1" smtClean="0"/>
              <a:t>sa</a:t>
            </a:r>
            <a:r>
              <a:rPr lang="en-US" i="1" dirty="0" smtClean="0"/>
              <a:t>/3.0)],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Picture: http://</a:t>
            </a:r>
            <a:r>
              <a:rPr lang="en-US" i="1" dirty="0" err="1" smtClean="0"/>
              <a:t>pixabay.com</a:t>
            </a:r>
            <a:r>
              <a:rPr lang="en-US" i="1" dirty="0" smtClean="0"/>
              <a:t>/en/times-square-new-york-nyc-broadway-232812/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Map: By CIESIN (Center for International Earth Science Information Network), Columbia University [CC-BY-3.0 (http://</a:t>
            </a:r>
            <a:r>
              <a:rPr lang="en-US" i="1" dirty="0" err="1" smtClean="0"/>
              <a:t>creativecommons.org</a:t>
            </a:r>
            <a:r>
              <a:rPr lang="en-US" i="1" dirty="0" smtClean="0"/>
              <a:t>/licenses/by/3.0)],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2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Background:</a:t>
            </a:r>
            <a:r>
              <a:rPr lang="en-US" i="1" baseline="0" dirty="0" smtClean="0"/>
              <a:t> b</a:t>
            </a:r>
            <a:r>
              <a:rPr lang="en-US" i="1" dirty="0" smtClean="0"/>
              <a:t>y </a:t>
            </a:r>
            <a:r>
              <a:rPr lang="en-US" i="1" dirty="0" err="1" smtClean="0"/>
              <a:t>Rdevany</a:t>
            </a:r>
            <a:r>
              <a:rPr lang="en-US" i="1" dirty="0" smtClean="0"/>
              <a:t> (This is a digital photograph that I took) [GFDL (http://</a:t>
            </a:r>
            <a:r>
              <a:rPr lang="en-US" i="1" dirty="0" err="1" smtClean="0"/>
              <a:t>www.gnu.org</a:t>
            </a:r>
            <a:r>
              <a:rPr lang="en-US" i="1" dirty="0" smtClean="0"/>
              <a:t>/</a:t>
            </a:r>
            <a:r>
              <a:rPr lang="en-US" i="1" dirty="0" err="1" smtClean="0"/>
              <a:t>copyleft</a:t>
            </a:r>
            <a:r>
              <a:rPr lang="en-US" i="1" dirty="0" smtClean="0"/>
              <a:t>/</a:t>
            </a:r>
            <a:r>
              <a:rPr lang="en-US" i="1" dirty="0" err="1" smtClean="0"/>
              <a:t>fdl.html</a:t>
            </a:r>
            <a:r>
              <a:rPr lang="en-US" i="1" dirty="0" smtClean="0"/>
              <a:t>) or CC-BY-SA-3.0 (http://</a:t>
            </a:r>
            <a:r>
              <a:rPr lang="en-US" i="1" dirty="0" err="1" smtClean="0"/>
              <a:t>creativecommons.org</a:t>
            </a:r>
            <a:r>
              <a:rPr lang="en-US" i="1" dirty="0" smtClean="0"/>
              <a:t>/licenses/by-</a:t>
            </a:r>
            <a:r>
              <a:rPr lang="en-US" i="1" dirty="0" err="1" smtClean="0"/>
              <a:t>sa</a:t>
            </a:r>
            <a:r>
              <a:rPr lang="en-US" i="1" dirty="0" smtClean="0"/>
              <a:t>/3.0)], via Wikimedia Commons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F582-DFD9-4F46-80F0-C137F0DAB42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80" y="2555038"/>
            <a:ext cx="8675766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  <a:t>Introduction to </a:t>
            </a:r>
            <a:b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</a:br>
            <a: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  <a:t>World Geography</a:t>
            </a:r>
            <a:endParaRPr lang="en-US" sz="80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3680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028" y="2380620"/>
            <a:ext cx="5668971" cy="3493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Five Most Populous Countries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22" y="1471762"/>
            <a:ext cx="4570126" cy="4845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All are July 2014 estimates</a:t>
            </a:r>
          </a:p>
          <a:p>
            <a:r>
              <a:rPr lang="en-US" dirty="0" smtClean="0"/>
              <a:t>1. China</a:t>
            </a:r>
          </a:p>
          <a:p>
            <a:pPr lvl="1"/>
            <a:r>
              <a:rPr lang="en-US" dirty="0" smtClean="0"/>
              <a:t>1,355,692,576 </a:t>
            </a:r>
          </a:p>
          <a:p>
            <a:r>
              <a:rPr lang="en-US" dirty="0" smtClean="0"/>
              <a:t>2. India</a:t>
            </a:r>
          </a:p>
          <a:p>
            <a:pPr lvl="1"/>
            <a:r>
              <a:rPr lang="en-US" dirty="0" smtClean="0"/>
              <a:t>1,236,344,631</a:t>
            </a:r>
          </a:p>
          <a:p>
            <a:r>
              <a:rPr lang="en-US" dirty="0" smtClean="0"/>
              <a:t>3. United States</a:t>
            </a:r>
          </a:p>
          <a:p>
            <a:pPr lvl="1"/>
            <a:r>
              <a:rPr lang="en-US" dirty="0" smtClean="0"/>
              <a:t>318,892,103</a:t>
            </a:r>
          </a:p>
          <a:p>
            <a:r>
              <a:rPr lang="en-US" dirty="0" smtClean="0"/>
              <a:t>4. Indonesia</a:t>
            </a:r>
          </a:p>
          <a:p>
            <a:pPr lvl="1"/>
            <a:r>
              <a:rPr lang="en-US" dirty="0" smtClean="0"/>
              <a:t>253,609,643</a:t>
            </a:r>
          </a:p>
          <a:p>
            <a:r>
              <a:rPr lang="en-US" dirty="0" smtClean="0"/>
              <a:t>5. Brazil</a:t>
            </a:r>
          </a:p>
          <a:p>
            <a:pPr lvl="1"/>
            <a:r>
              <a:rPr lang="en-US" dirty="0" smtClean="0"/>
              <a:t>202,656,788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730" y="5830206"/>
            <a:ext cx="307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World population density map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41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Physical Geography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Physical geography</a:t>
            </a:r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relates to the natural environment</a:t>
            </a: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Physical geographic features can include, but are not limited to: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Deserts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Forests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Lakes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Mountain ranges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Plateaus 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Rivers</a:t>
            </a:r>
          </a:p>
        </p:txBody>
      </p:sp>
    </p:spTree>
    <p:extLst>
      <p:ext uri="{BB962C8B-B14F-4D97-AF65-F5344CB8AC3E}">
        <p14:creationId xmlns:p14="http://schemas.microsoft.com/office/powerpoint/2010/main" val="39642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Physical and Political Maps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7030A0"/>
                </a:solidFill>
              </a:rPr>
              <a:t>Physical Maps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Demonstrate landforms 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EX: Mountains, lakes, rivers, oceans, deserts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7030A0"/>
                </a:solidFill>
              </a:rPr>
              <a:t>Political Maps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Show government borders</a:t>
            </a:r>
          </a:p>
          <a:p>
            <a:endParaRPr lang="en-US" sz="2700" dirty="0"/>
          </a:p>
          <a:p>
            <a:r>
              <a:rPr lang="en-US" sz="2700" dirty="0"/>
              <a:t>EX: Countries, states, cities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383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straliaonnet.com/images/australia-physic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857250"/>
            <a:ext cx="65858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058" y="1249136"/>
            <a:ext cx="2332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</a:rPr>
              <a:t>Physical</a:t>
            </a:r>
          </a:p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</a:rPr>
              <a:t>Features </a:t>
            </a:r>
          </a:p>
        </p:txBody>
      </p:sp>
    </p:spTree>
    <p:extLst>
      <p:ext uri="{BB962C8B-B14F-4D97-AF65-F5344CB8AC3E}">
        <p14:creationId xmlns:p14="http://schemas.microsoft.com/office/powerpoint/2010/main" val="20691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straliaonnet.com/images/australia-politic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57250"/>
            <a:ext cx="6781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172" y="1216479"/>
            <a:ext cx="7263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Political </a:t>
            </a:r>
          </a:p>
          <a:p>
            <a:r>
              <a:rPr lang="en-US" sz="1350" dirty="0"/>
              <a:t>Map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559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Introduction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Welcome to world geography!</a:t>
            </a: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 this lesson we will be going over some basic concepts relating to world geography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Introduction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1493" cy="4525963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 this lesson: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Location 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People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Flags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Area Comparison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Physical Geography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Forms of government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History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5307" y="1600200"/>
            <a:ext cx="41114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Government leaders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Government organizations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Economy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Culture 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Interesting information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2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39" y="2628532"/>
            <a:ext cx="5845231" cy="2963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Locations can be broken down by continent</a:t>
            </a:r>
            <a:endParaRPr lang="en-US" b="1" dirty="0"/>
          </a:p>
          <a:p>
            <a:r>
              <a:rPr lang="en-US" b="1" dirty="0" smtClean="0"/>
              <a:t>Seven continents:</a:t>
            </a:r>
          </a:p>
          <a:p>
            <a:pPr lvl="1"/>
            <a:r>
              <a:rPr lang="en-US" b="1" dirty="0" smtClean="0"/>
              <a:t>Africa</a:t>
            </a:r>
          </a:p>
          <a:p>
            <a:pPr lvl="1"/>
            <a:r>
              <a:rPr lang="en-US" b="1" dirty="0" smtClean="0"/>
              <a:t>Antarctica</a:t>
            </a:r>
          </a:p>
          <a:p>
            <a:pPr lvl="1"/>
            <a:r>
              <a:rPr lang="en-US" b="1" dirty="0" smtClean="0"/>
              <a:t>Asia</a:t>
            </a:r>
          </a:p>
          <a:p>
            <a:pPr lvl="1"/>
            <a:r>
              <a:rPr lang="en-US" b="1" dirty="0" smtClean="0"/>
              <a:t>Australia</a:t>
            </a:r>
          </a:p>
          <a:p>
            <a:pPr lvl="1"/>
            <a:r>
              <a:rPr lang="en-US" b="1" dirty="0" smtClean="0"/>
              <a:t>Europe </a:t>
            </a:r>
          </a:p>
          <a:p>
            <a:pPr lvl="1"/>
            <a:r>
              <a:rPr lang="en-US" b="1" dirty="0" smtClean="0"/>
              <a:t>North America </a:t>
            </a:r>
          </a:p>
          <a:p>
            <a:pPr lvl="1"/>
            <a:r>
              <a:rPr lang="en-US" b="1" dirty="0" smtClean="0"/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13208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arbara\Pictures\tpt\world map.g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1430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Pacific Ocean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2743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Pacific  Ocean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514600"/>
            <a:ext cx="69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Atlantic </a:t>
            </a:r>
          </a:p>
          <a:p>
            <a:r>
              <a:rPr lang="en-US" sz="1200" dirty="0" smtClean="0"/>
              <a:t>Ocean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Indian</a:t>
            </a:r>
          </a:p>
          <a:p>
            <a:r>
              <a:rPr lang="en-US" sz="1200" dirty="0" smtClean="0"/>
              <a:t>Ocean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4800600"/>
            <a:ext cx="1701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Southern Ocean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1143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Arctic Ocean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1828800"/>
            <a:ext cx="1101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North America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886200"/>
            <a:ext cx="110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South America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67640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Asia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1752600"/>
            <a:ext cx="62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Europe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276600"/>
            <a:ext cx="54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Africa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4114800"/>
            <a:ext cx="73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Australia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5334000"/>
            <a:ext cx="817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Antarctica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1371600"/>
            <a:ext cx="63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Eurasia</a:t>
            </a:r>
            <a:endParaRPr lang="en-US" sz="1200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Continents and Oceans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 build="allAtOnce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arbara\Pictures\tpt\world map.g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609600" y="37719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30480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90600" y="45720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18288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86000" y="5638800"/>
            <a:ext cx="472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1600200"/>
            <a:ext cx="923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Arctic Circle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2819400"/>
            <a:ext cx="944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Tropic Circle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3581400"/>
            <a:ext cx="67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Equator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4419600"/>
            <a:ext cx="13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Tropic of Capricorn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5486400"/>
            <a:ext cx="1125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Antarctic Circle</a:t>
            </a:r>
            <a:endParaRPr lang="en-US" sz="1200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Lines of Latitude and Longitude</a:t>
            </a:r>
            <a:endParaRPr lang="en-US" sz="2000" b="1" dirty="0"/>
          </a:p>
        </p:txBody>
      </p:sp>
      <p:cxnSp>
        <p:nvCxnSpPr>
          <p:cNvPr id="38" name="Straight Connector 37"/>
          <p:cNvCxnSpPr>
            <a:stCxn id="2" idx="0"/>
            <a:endCxn id="2" idx="2"/>
          </p:cNvCxnSpPr>
          <p:nvPr/>
        </p:nvCxnSpPr>
        <p:spPr>
          <a:xfrm>
            <a:off x="4495800" y="13716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67200" y="3048000"/>
            <a:ext cx="369332" cy="10621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 smtClean="0"/>
              <a:t>Prime Meridian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" y="0"/>
            <a:ext cx="89681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8800" cy="4525963"/>
          </a:xfrm>
        </p:spPr>
        <p:txBody>
          <a:bodyPr/>
          <a:lstStyle/>
          <a:p>
            <a:r>
              <a:rPr lang="en-US" b="1" dirty="0" smtClean="0"/>
              <a:t>Locations can be broken down further within continents</a:t>
            </a:r>
          </a:p>
          <a:p>
            <a:r>
              <a:rPr lang="en-US" b="1" dirty="0" smtClean="0"/>
              <a:t>Example – Spain is on the Iberian Peninsula in </a:t>
            </a:r>
            <a:r>
              <a:rPr lang="en-US" b="1" dirty="0"/>
              <a:t>W</a:t>
            </a:r>
            <a:r>
              <a:rPr lang="en-US" b="1" dirty="0" smtClean="0"/>
              <a:t>estern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18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People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8" y="1508595"/>
            <a:ext cx="6861387" cy="4525963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When learning about new countries, it is important to learn the capital and largest city of each country</a:t>
            </a:r>
            <a:r>
              <a:rPr lang="en-US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endParaRPr lang="en-US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Often they are the same 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4707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Background: Palace of Westminster in London, the United Kingdom’s capital and largest city</a:t>
            </a:r>
            <a:endParaRPr lang="en-US" b="1" i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2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People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70" y="1417638"/>
            <a:ext cx="8377030" cy="4925677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Population</a:t>
            </a:r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– how many people live in each country?</a:t>
            </a:r>
          </a:p>
          <a:p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Example – United States: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Population: 318,892,103 (July 2014 est.)</a:t>
            </a:r>
          </a:p>
          <a:p>
            <a:pPr lvl="1"/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World rank: 3</a:t>
            </a:r>
            <a:r>
              <a:rPr lang="en-US" b="1" baseline="30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rd</a:t>
            </a:r>
            <a:r>
              <a:rPr lang="en-US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most populous country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3470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Background: Times Square in New York City</a:t>
            </a:r>
            <a:endParaRPr lang="en-US" b="1" i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3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485</Words>
  <Application>Microsoft Office PowerPoint</Application>
  <PresentationFormat>On-screen Show (4:3)</PresentationFormat>
  <Paragraphs>120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Marker Felt</vt:lpstr>
      <vt:lpstr>Office Theme</vt:lpstr>
      <vt:lpstr>Introduction to  World Geography</vt:lpstr>
      <vt:lpstr>Introduction</vt:lpstr>
      <vt:lpstr>Introduction</vt:lpstr>
      <vt:lpstr>Location</vt:lpstr>
      <vt:lpstr>Continents and Oceans</vt:lpstr>
      <vt:lpstr>Lines of Latitude and Longitude</vt:lpstr>
      <vt:lpstr>Location</vt:lpstr>
      <vt:lpstr>People</vt:lpstr>
      <vt:lpstr>People</vt:lpstr>
      <vt:lpstr>Five Most Populous Countries</vt:lpstr>
      <vt:lpstr>Physical Geography</vt:lpstr>
      <vt:lpstr>Physical and Political Maps</vt:lpstr>
      <vt:lpstr>PowerPoint Presentation</vt:lpstr>
      <vt:lpstr>PowerPoint Presentation</vt:lpstr>
    </vt:vector>
  </TitlesOfParts>
  <Company>Jr High Social Studies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Ian Malmstrom</dc:creator>
  <cp:lastModifiedBy>McClintock, Shane</cp:lastModifiedBy>
  <cp:revision>72</cp:revision>
  <dcterms:created xsi:type="dcterms:W3CDTF">2014-08-16T16:43:57Z</dcterms:created>
  <dcterms:modified xsi:type="dcterms:W3CDTF">2015-08-31T17:06:47Z</dcterms:modified>
</cp:coreProperties>
</file>