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Questrial" panose="020B0604020202020204" charset="0"/>
      <p:regular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26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1" name="Shape 2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7"/>
        <p:cNvGrpSpPr/>
        <p:nvPr/>
      </p:nvGrpSpPr>
      <p:grpSpPr>
        <a:xfrm>
          <a:off x="0" y="0"/>
          <a:ext cx="0" cy="0"/>
          <a:chOff x="0" y="0"/>
          <a:chExt cx="0" cy="0"/>
        </a:xfrm>
      </p:grpSpPr>
      <p:grpSp>
        <p:nvGrpSpPr>
          <p:cNvPr id="58" name="Shape 58"/>
          <p:cNvGrpSpPr/>
          <p:nvPr/>
        </p:nvGrpSpPr>
        <p:grpSpPr>
          <a:xfrm>
            <a:off x="-644957" y="0"/>
            <a:ext cx="10458650" cy="7117068"/>
            <a:chOff x="-644957" y="0"/>
            <a:chExt cx="10458650" cy="7117068"/>
          </a:xfrm>
        </p:grpSpPr>
        <p:grpSp>
          <p:nvGrpSpPr>
            <p:cNvPr id="59" name="Shape 59"/>
            <p:cNvGrpSpPr/>
            <p:nvPr/>
          </p:nvGrpSpPr>
          <p:grpSpPr>
            <a:xfrm>
              <a:off x="0" y="0"/>
              <a:ext cx="9143999" cy="6858000"/>
              <a:chOff x="0" y="0"/>
              <a:chExt cx="9143999" cy="6858000"/>
            </a:xfrm>
          </p:grpSpPr>
          <p:grpSp>
            <p:nvGrpSpPr>
              <p:cNvPr id="60" name="Shape 60"/>
              <p:cNvGrpSpPr/>
              <p:nvPr/>
            </p:nvGrpSpPr>
            <p:grpSpPr>
              <a:xfrm>
                <a:off x="0" y="0"/>
                <a:ext cx="2514598" cy="6858000"/>
                <a:chOff x="0" y="0"/>
                <a:chExt cx="2514598" cy="6858000"/>
              </a:xfrm>
            </p:grpSpPr>
            <p:sp>
              <p:nvSpPr>
                <p:cNvPr id="61" name="Shape 61"/>
                <p:cNvSpPr/>
                <p:nvPr/>
              </p:nvSpPr>
              <p:spPr>
                <a:xfrm>
                  <a:off x="914400" y="0"/>
                  <a:ext cx="1600198"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62" name="Shape 62"/>
                <p:cNvSpPr/>
                <p:nvPr/>
              </p:nvSpPr>
              <p:spPr>
                <a:xfrm>
                  <a:off x="0" y="0"/>
                  <a:ext cx="4572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63" name="Shape 63"/>
                <p:cNvSpPr/>
                <p:nvPr/>
              </p:nvSpPr>
              <p:spPr>
                <a:xfrm>
                  <a:off x="228600" y="0"/>
                  <a:ext cx="7620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grpSp>
            <p:nvGrpSpPr>
              <p:cNvPr id="64" name="Shape 64"/>
              <p:cNvGrpSpPr/>
              <p:nvPr/>
            </p:nvGrpSpPr>
            <p:grpSpPr>
              <a:xfrm>
                <a:off x="422910" y="0"/>
                <a:ext cx="2514598" cy="6858000"/>
                <a:chOff x="0" y="0"/>
                <a:chExt cx="2514598" cy="6858000"/>
              </a:xfrm>
            </p:grpSpPr>
            <p:sp>
              <p:nvSpPr>
                <p:cNvPr id="65" name="Shape 65"/>
                <p:cNvSpPr/>
                <p:nvPr/>
              </p:nvSpPr>
              <p:spPr>
                <a:xfrm>
                  <a:off x="914400" y="0"/>
                  <a:ext cx="1600198"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66" name="Shape 66"/>
                <p:cNvSpPr/>
                <p:nvPr/>
              </p:nvSpPr>
              <p:spPr>
                <a:xfrm>
                  <a:off x="0" y="0"/>
                  <a:ext cx="4572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67" name="Shape 67"/>
                <p:cNvSpPr/>
                <p:nvPr/>
              </p:nvSpPr>
              <p:spPr>
                <a:xfrm>
                  <a:off x="228600" y="0"/>
                  <a:ext cx="7620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grpSp>
            <p:nvGrpSpPr>
              <p:cNvPr id="68" name="Shape 68"/>
              <p:cNvGrpSpPr/>
              <p:nvPr/>
            </p:nvGrpSpPr>
            <p:grpSpPr>
              <a:xfrm rot="10800000">
                <a:off x="6629400" y="0"/>
                <a:ext cx="2514598" cy="6858000"/>
                <a:chOff x="0" y="0"/>
                <a:chExt cx="2514598" cy="6858000"/>
              </a:xfrm>
            </p:grpSpPr>
            <p:sp>
              <p:nvSpPr>
                <p:cNvPr id="69" name="Shape 69"/>
                <p:cNvSpPr/>
                <p:nvPr/>
              </p:nvSpPr>
              <p:spPr>
                <a:xfrm>
                  <a:off x="914400" y="0"/>
                  <a:ext cx="1600198"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70" name="Shape 70"/>
                <p:cNvSpPr/>
                <p:nvPr/>
              </p:nvSpPr>
              <p:spPr>
                <a:xfrm>
                  <a:off x="0" y="0"/>
                  <a:ext cx="4572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71" name="Shape 71"/>
                <p:cNvSpPr/>
                <p:nvPr/>
              </p:nvSpPr>
              <p:spPr>
                <a:xfrm>
                  <a:off x="228600" y="0"/>
                  <a:ext cx="7620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sp>
            <p:nvSpPr>
              <p:cNvPr id="72" name="Shape 72"/>
              <p:cNvSpPr/>
              <p:nvPr/>
            </p:nvSpPr>
            <p:spPr>
              <a:xfrm>
                <a:off x="3810000" y="0"/>
                <a:ext cx="28194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73" name="Shape 73"/>
              <p:cNvSpPr/>
              <p:nvPr/>
            </p:nvSpPr>
            <p:spPr>
              <a:xfrm>
                <a:off x="2895600" y="0"/>
                <a:ext cx="4572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74" name="Shape 74"/>
              <p:cNvSpPr/>
              <p:nvPr/>
            </p:nvSpPr>
            <p:spPr>
              <a:xfrm>
                <a:off x="3124200" y="0"/>
                <a:ext cx="7620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sp>
          <p:nvSpPr>
            <p:cNvPr id="75" name="Shape 75"/>
            <p:cNvSpPr/>
            <p:nvPr/>
          </p:nvSpPr>
          <p:spPr>
            <a:xfrm>
              <a:off x="-11875" y="5035137"/>
              <a:ext cx="9143998" cy="1175653"/>
            </a:xfrm>
            <a:custGeom>
              <a:avLst/>
              <a:gdLst/>
              <a:ahLst/>
              <a:cxnLst/>
              <a:rect l="0" t="0" r="0" b="0"/>
              <a:pathLst>
                <a:path w="120000" h="120000" extrusionOk="0">
                  <a:moveTo>
                    <a:pt x="0" y="113939"/>
                  </a:moveTo>
                  <a:cubicBezTo>
                    <a:pt x="6480" y="116969"/>
                    <a:pt x="12961" y="120000"/>
                    <a:pt x="21974" y="118787"/>
                  </a:cubicBezTo>
                  <a:cubicBezTo>
                    <a:pt x="30986" y="117575"/>
                    <a:pt x="42051" y="116161"/>
                    <a:pt x="54077" y="106666"/>
                  </a:cubicBezTo>
                  <a:cubicBezTo>
                    <a:pt x="66103" y="97171"/>
                    <a:pt x="83142" y="79595"/>
                    <a:pt x="94129" y="61818"/>
                  </a:cubicBezTo>
                  <a:cubicBezTo>
                    <a:pt x="105116" y="44040"/>
                    <a:pt x="116363" y="15757"/>
                    <a:pt x="120000" y="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76" name="Shape 76"/>
            <p:cNvSpPr/>
            <p:nvPr/>
          </p:nvSpPr>
          <p:spPr>
            <a:xfrm>
              <a:off x="-11875" y="3467594"/>
              <a:ext cx="9143998" cy="890648"/>
            </a:xfrm>
            <a:custGeom>
              <a:avLst/>
              <a:gdLst/>
              <a:ahLst/>
              <a:cxnLst/>
              <a:rect l="0" t="0" r="0" b="0"/>
              <a:pathLst>
                <a:path w="120000" h="120000" extrusionOk="0">
                  <a:moveTo>
                    <a:pt x="0" y="120000"/>
                  </a:moveTo>
                  <a:cubicBezTo>
                    <a:pt x="3454" y="101199"/>
                    <a:pt x="6909" y="82399"/>
                    <a:pt x="13714" y="63999"/>
                  </a:cubicBezTo>
                  <a:cubicBezTo>
                    <a:pt x="20519" y="45600"/>
                    <a:pt x="30181" y="18666"/>
                    <a:pt x="40831" y="9600"/>
                  </a:cubicBezTo>
                  <a:cubicBezTo>
                    <a:pt x="51480" y="533"/>
                    <a:pt x="64415" y="0"/>
                    <a:pt x="77610" y="9600"/>
                  </a:cubicBezTo>
                  <a:cubicBezTo>
                    <a:pt x="90805" y="19200"/>
                    <a:pt x="112805" y="57600"/>
                    <a:pt x="120000" y="6720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77" name="Shape 77"/>
            <p:cNvSpPr/>
            <p:nvPr/>
          </p:nvSpPr>
          <p:spPr>
            <a:xfrm>
              <a:off x="-23750" y="5640778"/>
              <a:ext cx="3004456" cy="1211282"/>
            </a:xfrm>
            <a:custGeom>
              <a:avLst/>
              <a:gdLst/>
              <a:ahLst/>
              <a:cxnLst/>
              <a:rect l="0" t="0" r="0" b="0"/>
              <a:pathLst>
                <a:path w="120000" h="120000" extrusionOk="0">
                  <a:moveTo>
                    <a:pt x="0" y="0"/>
                  </a:moveTo>
                  <a:cubicBezTo>
                    <a:pt x="44071" y="49705"/>
                    <a:pt x="88142" y="99411"/>
                    <a:pt x="120000" y="12000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78" name="Shape 78"/>
            <p:cNvSpPr/>
            <p:nvPr/>
          </p:nvSpPr>
          <p:spPr>
            <a:xfrm>
              <a:off x="-11875" y="5284519"/>
              <a:ext cx="9143998" cy="1478476"/>
            </a:xfrm>
            <a:custGeom>
              <a:avLst/>
              <a:gdLst/>
              <a:ahLst/>
              <a:cxnLst/>
              <a:rect l="0" t="0" r="0" b="0"/>
              <a:pathLst>
                <a:path w="120000" h="120000" extrusionOk="0">
                  <a:moveTo>
                    <a:pt x="0" y="0"/>
                  </a:moveTo>
                  <a:cubicBezTo>
                    <a:pt x="3753" y="8112"/>
                    <a:pt x="7506" y="16224"/>
                    <a:pt x="14493" y="27951"/>
                  </a:cubicBezTo>
                  <a:cubicBezTo>
                    <a:pt x="21480" y="39678"/>
                    <a:pt x="31922" y="57670"/>
                    <a:pt x="41922" y="70361"/>
                  </a:cubicBezTo>
                  <a:cubicBezTo>
                    <a:pt x="51922" y="83052"/>
                    <a:pt x="64571" y="96224"/>
                    <a:pt x="74493" y="104096"/>
                  </a:cubicBezTo>
                  <a:cubicBezTo>
                    <a:pt x="84415" y="111967"/>
                    <a:pt x="95116" y="115180"/>
                    <a:pt x="101454" y="117590"/>
                  </a:cubicBezTo>
                  <a:cubicBezTo>
                    <a:pt x="107792" y="120000"/>
                    <a:pt x="109428" y="118875"/>
                    <a:pt x="112519" y="118554"/>
                  </a:cubicBezTo>
                  <a:cubicBezTo>
                    <a:pt x="115610" y="118232"/>
                    <a:pt x="117805" y="116947"/>
                    <a:pt x="120000" y="115662"/>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79" name="Shape 79"/>
            <p:cNvSpPr/>
            <p:nvPr/>
          </p:nvSpPr>
          <p:spPr>
            <a:xfrm>
              <a:off x="2137558" y="5132119"/>
              <a:ext cx="6982689" cy="1719940"/>
            </a:xfrm>
            <a:custGeom>
              <a:avLst/>
              <a:gdLst/>
              <a:ahLst/>
              <a:cxnLst/>
              <a:rect l="0" t="0" r="0" b="0"/>
              <a:pathLst>
                <a:path w="120000" h="120000" extrusionOk="0">
                  <a:moveTo>
                    <a:pt x="0" y="120000"/>
                  </a:moveTo>
                  <a:cubicBezTo>
                    <a:pt x="2789" y="107226"/>
                    <a:pt x="5578" y="94453"/>
                    <a:pt x="9387" y="82715"/>
                  </a:cubicBezTo>
                  <a:cubicBezTo>
                    <a:pt x="13197" y="70978"/>
                    <a:pt x="18469" y="58273"/>
                    <a:pt x="22857" y="49574"/>
                  </a:cubicBezTo>
                  <a:cubicBezTo>
                    <a:pt x="27244" y="40874"/>
                    <a:pt x="29931" y="37007"/>
                    <a:pt x="35714" y="30517"/>
                  </a:cubicBezTo>
                  <a:cubicBezTo>
                    <a:pt x="41496" y="24027"/>
                    <a:pt x="52040" y="14913"/>
                    <a:pt x="57551" y="10632"/>
                  </a:cubicBezTo>
                  <a:cubicBezTo>
                    <a:pt x="63061" y="6352"/>
                    <a:pt x="63911" y="6490"/>
                    <a:pt x="68775" y="4833"/>
                  </a:cubicBezTo>
                  <a:cubicBezTo>
                    <a:pt x="73639" y="3176"/>
                    <a:pt x="81326" y="1380"/>
                    <a:pt x="86734" y="690"/>
                  </a:cubicBezTo>
                  <a:cubicBezTo>
                    <a:pt x="92142" y="0"/>
                    <a:pt x="101224" y="690"/>
                    <a:pt x="101224" y="690"/>
                  </a:cubicBezTo>
                  <a:lnTo>
                    <a:pt x="111632" y="690"/>
                  </a:lnTo>
                  <a:cubicBezTo>
                    <a:pt x="114523" y="966"/>
                    <a:pt x="117176" y="1933"/>
                    <a:pt x="118571" y="2347"/>
                  </a:cubicBezTo>
                  <a:cubicBezTo>
                    <a:pt x="119965" y="2761"/>
                    <a:pt x="119489" y="2623"/>
                    <a:pt x="120000" y="3176"/>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80" name="Shape 80"/>
            <p:cNvSpPr/>
            <p:nvPr/>
          </p:nvSpPr>
          <p:spPr>
            <a:xfrm rot="1800000">
              <a:off x="2996163" y="2859250"/>
              <a:ext cx="1601398" cy="1388235"/>
            </a:xfrm>
            <a:prstGeom prst="hexagon">
              <a:avLst>
                <a:gd name="adj" fmla="val 28544"/>
                <a:gd name="vf" fmla="val 115470"/>
              </a:avLst>
            </a:prstGeom>
            <a:solidFill>
              <a:schemeClr val="lt1">
                <a:alpha val="9411"/>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81" name="Shape 81"/>
            <p:cNvSpPr/>
            <p:nvPr/>
          </p:nvSpPr>
          <p:spPr>
            <a:xfrm rot="1800000">
              <a:off x="3720063" y="4126077"/>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82" name="Shape 82"/>
            <p:cNvSpPr/>
            <p:nvPr/>
          </p:nvSpPr>
          <p:spPr>
            <a:xfrm rot="1800000">
              <a:off x="3729590" y="1592427"/>
              <a:ext cx="1601398" cy="1388235"/>
            </a:xfrm>
            <a:prstGeom prst="hexagon">
              <a:avLst>
                <a:gd name="adj" fmla="val 28544"/>
                <a:gd name="vf" fmla="val 115470"/>
              </a:avLst>
            </a:prstGeom>
            <a:solidFill>
              <a:schemeClr val="lt1">
                <a:alpha val="6274"/>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83" name="Shape 83"/>
            <p:cNvSpPr/>
            <p:nvPr/>
          </p:nvSpPr>
          <p:spPr>
            <a:xfrm rot="1800000">
              <a:off x="2977113" y="325602"/>
              <a:ext cx="1601398" cy="1388235"/>
            </a:xfrm>
            <a:prstGeom prst="hexagon">
              <a:avLst>
                <a:gd name="adj" fmla="val 28544"/>
                <a:gd name="vf" fmla="val 115470"/>
              </a:avLst>
            </a:prstGeom>
            <a:solidFill>
              <a:schemeClr val="lt1">
                <a:alpha val="3529"/>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84" name="Shape 84"/>
            <p:cNvSpPr/>
            <p:nvPr/>
          </p:nvSpPr>
          <p:spPr>
            <a:xfrm rot="1800000">
              <a:off x="4463013" y="5383377"/>
              <a:ext cx="1601398" cy="1388235"/>
            </a:xfrm>
            <a:prstGeom prst="hexagon">
              <a:avLst>
                <a:gd name="adj" fmla="val 28544"/>
                <a:gd name="vf" fmla="val 115470"/>
              </a:avLst>
            </a:prstGeom>
            <a:solidFill>
              <a:schemeClr val="lt1">
                <a:alpha val="549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85" name="Shape 85"/>
            <p:cNvSpPr/>
            <p:nvPr/>
          </p:nvSpPr>
          <p:spPr>
            <a:xfrm rot="1800000">
              <a:off x="-382403" y="4201526"/>
              <a:ext cx="1261497" cy="1388235"/>
            </a:xfrm>
            <a:custGeom>
              <a:avLst/>
              <a:gdLst/>
              <a:ahLst/>
              <a:cxnLst/>
              <a:rect l="0" t="0" r="0" b="0"/>
              <a:pathLst>
                <a:path w="120000" h="120000" extrusionOk="0">
                  <a:moveTo>
                    <a:pt x="0" y="9084"/>
                  </a:moveTo>
                  <a:lnTo>
                    <a:pt x="5360" y="0"/>
                  </a:lnTo>
                  <a:lnTo>
                    <a:pt x="82305" y="0"/>
                  </a:lnTo>
                  <a:lnTo>
                    <a:pt x="120000" y="60000"/>
                  </a:lnTo>
                  <a:lnTo>
                    <a:pt x="82305" y="120000"/>
                  </a:lnTo>
                  <a:lnTo>
                    <a:pt x="70827" y="119970"/>
                  </a:lnTo>
                  <a:lnTo>
                    <a:pt x="0" y="9084"/>
                  </a:lnTo>
                  <a:close/>
                </a:path>
              </a:pathLst>
            </a:custGeom>
            <a:solidFill>
              <a:schemeClr val="lt1">
                <a:alpha val="9411"/>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86" name="Shape 86"/>
            <p:cNvSpPr/>
            <p:nvPr/>
          </p:nvSpPr>
          <p:spPr>
            <a:xfrm rot="1800000">
              <a:off x="24363" y="5402427"/>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87" name="Shape 87"/>
            <p:cNvSpPr/>
            <p:nvPr/>
          </p:nvSpPr>
          <p:spPr>
            <a:xfrm rot="1800000">
              <a:off x="52939" y="2849727"/>
              <a:ext cx="1601398" cy="1388235"/>
            </a:xfrm>
            <a:prstGeom prst="hexagon">
              <a:avLst>
                <a:gd name="adj" fmla="val 28544"/>
                <a:gd name="vf" fmla="val 115470"/>
              </a:avLst>
            </a:prstGeom>
            <a:solidFill>
              <a:schemeClr val="lt1">
                <a:alpha val="6274"/>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88" name="Shape 88"/>
            <p:cNvSpPr/>
            <p:nvPr/>
          </p:nvSpPr>
          <p:spPr>
            <a:xfrm rot="1800000">
              <a:off x="776838" y="4126075"/>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89" name="Shape 89"/>
            <p:cNvSpPr/>
            <p:nvPr/>
          </p:nvSpPr>
          <p:spPr>
            <a:xfrm rot="1800000">
              <a:off x="1510263" y="5411952"/>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90" name="Shape 90"/>
            <p:cNvSpPr/>
            <p:nvPr/>
          </p:nvSpPr>
          <p:spPr>
            <a:xfrm rot="1800000">
              <a:off x="1529314" y="2859250"/>
              <a:ext cx="1601398" cy="1388235"/>
            </a:xfrm>
            <a:prstGeom prst="hexagon">
              <a:avLst>
                <a:gd name="adj" fmla="val 28544"/>
                <a:gd name="vf" fmla="val 115470"/>
              </a:avLst>
            </a:prstGeom>
            <a:solidFill>
              <a:schemeClr val="lt1">
                <a:alpha val="6274"/>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91" name="Shape 91"/>
            <p:cNvSpPr/>
            <p:nvPr/>
          </p:nvSpPr>
          <p:spPr>
            <a:xfrm rot="1800000">
              <a:off x="795888" y="1563852"/>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92" name="Shape 92"/>
            <p:cNvSpPr/>
            <p:nvPr/>
          </p:nvSpPr>
          <p:spPr>
            <a:xfrm rot="1800000">
              <a:off x="6806164" y="4145127"/>
              <a:ext cx="1601398" cy="1388235"/>
            </a:xfrm>
            <a:prstGeom prst="hexagon">
              <a:avLst>
                <a:gd name="adj" fmla="val 28544"/>
                <a:gd name="vf" fmla="val 115470"/>
              </a:avLst>
            </a:prstGeom>
            <a:solidFill>
              <a:schemeClr val="lt1">
                <a:alpha val="9411"/>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93" name="Shape 93"/>
            <p:cNvSpPr/>
            <p:nvPr/>
          </p:nvSpPr>
          <p:spPr>
            <a:xfrm rot="1800000">
              <a:off x="7549114" y="5421477"/>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94" name="Shape 94"/>
            <p:cNvSpPr/>
            <p:nvPr/>
          </p:nvSpPr>
          <p:spPr>
            <a:xfrm rot="1800000">
              <a:off x="7549116" y="2868777"/>
              <a:ext cx="1601398" cy="1388235"/>
            </a:xfrm>
            <a:prstGeom prst="hexagon">
              <a:avLst>
                <a:gd name="adj" fmla="val 28544"/>
                <a:gd name="vf" fmla="val 115470"/>
              </a:avLst>
            </a:prstGeom>
            <a:solidFill>
              <a:schemeClr val="lt1">
                <a:alpha val="6274"/>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95" name="Shape 95"/>
            <p:cNvSpPr/>
            <p:nvPr/>
          </p:nvSpPr>
          <p:spPr>
            <a:xfrm rot="1800000">
              <a:off x="8306520" y="4055628"/>
              <a:ext cx="1243406" cy="1388235"/>
            </a:xfrm>
            <a:custGeom>
              <a:avLst/>
              <a:gdLst/>
              <a:ahLst/>
              <a:cxnLst/>
              <a:rect l="0" t="0" r="0" b="0"/>
              <a:pathLst>
                <a:path w="120000" h="120000" extrusionOk="0">
                  <a:moveTo>
                    <a:pt x="0" y="60000"/>
                  </a:moveTo>
                  <a:lnTo>
                    <a:pt x="38242" y="0"/>
                  </a:lnTo>
                  <a:lnTo>
                    <a:pt x="45748" y="347"/>
                  </a:lnTo>
                  <a:lnTo>
                    <a:pt x="120000" y="114618"/>
                  </a:lnTo>
                  <a:lnTo>
                    <a:pt x="116307" y="120000"/>
                  </a:lnTo>
                  <a:lnTo>
                    <a:pt x="38242" y="120000"/>
                  </a:lnTo>
                  <a:lnTo>
                    <a:pt x="0" y="60000"/>
                  </a:lnTo>
                  <a:close/>
                </a:path>
              </a:pathLst>
            </a:custGeom>
            <a:solidFill>
              <a:schemeClr val="lt1">
                <a:alpha val="3529"/>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96" name="Shape 96"/>
            <p:cNvSpPr/>
            <p:nvPr/>
          </p:nvSpPr>
          <p:spPr>
            <a:xfrm rot="1800000">
              <a:off x="8306770" y="1511523"/>
              <a:ext cx="1241870" cy="1388821"/>
            </a:xfrm>
            <a:custGeom>
              <a:avLst/>
              <a:gdLst/>
              <a:ahLst/>
              <a:cxnLst/>
              <a:rect l="0" t="0" r="0" b="0"/>
              <a:pathLst>
                <a:path w="120000" h="120000" extrusionOk="0">
                  <a:moveTo>
                    <a:pt x="0" y="60025"/>
                  </a:moveTo>
                  <a:lnTo>
                    <a:pt x="38289" y="50"/>
                  </a:lnTo>
                  <a:lnTo>
                    <a:pt x="46575" y="0"/>
                  </a:lnTo>
                  <a:lnTo>
                    <a:pt x="120000" y="114391"/>
                  </a:lnTo>
                  <a:lnTo>
                    <a:pt x="116450" y="120000"/>
                  </a:lnTo>
                  <a:lnTo>
                    <a:pt x="38289" y="120000"/>
                  </a:lnTo>
                  <a:lnTo>
                    <a:pt x="0" y="60025"/>
                  </a:lnTo>
                  <a:close/>
                </a:path>
              </a:pathLst>
            </a:cu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sp>
        <p:nvSpPr>
          <p:cNvPr id="97" name="Shape 97"/>
          <p:cNvSpPr/>
          <p:nvPr/>
        </p:nvSpPr>
        <p:spPr>
          <a:xfrm>
            <a:off x="4561242" y="-21511"/>
            <a:ext cx="3679116" cy="6271840"/>
          </a:xfrm>
          <a:prstGeom prst="rect">
            <a:avLst/>
          </a:prstGeom>
          <a:solidFill>
            <a:srgbClr val="F5F5F5"/>
          </a:solidFill>
          <a:ln w="15875" cap="flat" cmpd="sng">
            <a:solidFill>
              <a:srgbClr val="74A50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98" name="Shape 98"/>
          <p:cNvSpPr/>
          <p:nvPr/>
        </p:nvSpPr>
        <p:spPr>
          <a:xfrm>
            <a:off x="4649096" y="-21511"/>
            <a:ext cx="3505200" cy="2312889"/>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99" name="Shape 99"/>
          <p:cNvSpPr txBox="1">
            <a:spLocks noGrp="1"/>
          </p:cNvSpPr>
          <p:nvPr>
            <p:ph type="ctrTitle"/>
          </p:nvPr>
        </p:nvSpPr>
        <p:spPr>
          <a:xfrm>
            <a:off x="4733364" y="2708475"/>
            <a:ext cx="3313353" cy="170216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Questrial"/>
              <a:buNone/>
              <a:defRPr sz="3600" b="0" i="0" u="none" strike="noStrike" cap="none">
                <a:solidFill>
                  <a:schemeClr val="accent1"/>
                </a:solidFill>
                <a:latin typeface="Questrial"/>
                <a:ea typeface="Questrial"/>
                <a:cs typeface="Questrial"/>
                <a:sym typeface="Questrial"/>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0" name="Shape 100"/>
          <p:cNvSpPr txBox="1">
            <a:spLocks noGrp="1"/>
          </p:cNvSpPr>
          <p:nvPr>
            <p:ph type="subTitle" idx="1"/>
          </p:nvPr>
        </p:nvSpPr>
        <p:spPr>
          <a:xfrm>
            <a:off x="4733364" y="4421080"/>
            <a:ext cx="3309803" cy="126062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accent1"/>
              </a:buClr>
              <a:buFont typeface="Noto Sans Symbols"/>
              <a:buNone/>
              <a:defRPr sz="1800" b="0" i="0" u="none" strike="noStrike" cap="none">
                <a:solidFill>
                  <a:srgbClr val="424242"/>
                </a:solidFill>
                <a:latin typeface="Questrial"/>
                <a:ea typeface="Questrial"/>
                <a:cs typeface="Questrial"/>
                <a:sym typeface="Questrial"/>
              </a:defRPr>
            </a:lvl1pPr>
            <a:lvl2pPr marL="457200" marR="0" lvl="1" indent="0" algn="ctr" rtl="0">
              <a:lnSpc>
                <a:spcPct val="100000"/>
              </a:lnSpc>
              <a:spcBef>
                <a:spcPts val="440"/>
              </a:spcBef>
              <a:spcAft>
                <a:spcPts val="0"/>
              </a:spcAft>
              <a:buClr>
                <a:schemeClr val="accent1"/>
              </a:buClr>
              <a:buFont typeface="Noto Sans Symbols"/>
              <a:buNone/>
              <a:defRPr sz="2200" b="0" i="0" u="none" strike="noStrike" cap="none">
                <a:solidFill>
                  <a:srgbClr val="888888"/>
                </a:solidFill>
                <a:latin typeface="Questrial"/>
                <a:ea typeface="Questrial"/>
                <a:cs typeface="Questrial"/>
                <a:sym typeface="Questrial"/>
              </a:defRPr>
            </a:lvl2pPr>
            <a:lvl3pPr marL="914400" marR="0" lvl="2" indent="0" algn="ctr" rtl="0">
              <a:lnSpc>
                <a:spcPct val="100000"/>
              </a:lnSpc>
              <a:spcBef>
                <a:spcPts val="400"/>
              </a:spcBef>
              <a:spcAft>
                <a:spcPts val="0"/>
              </a:spcAft>
              <a:buClr>
                <a:schemeClr val="accent1"/>
              </a:buClr>
              <a:buFont typeface="Noto Sans Symbols"/>
              <a:buNone/>
              <a:defRPr sz="2000" b="0" i="0" u="none" strike="noStrike" cap="none">
                <a:solidFill>
                  <a:srgbClr val="888888"/>
                </a:solidFill>
                <a:latin typeface="Questrial"/>
                <a:ea typeface="Questrial"/>
                <a:cs typeface="Questrial"/>
                <a:sym typeface="Questrial"/>
              </a:defRPr>
            </a:lvl3pPr>
            <a:lvl4pPr marL="1371600" marR="0" lvl="3" indent="0" algn="ctr" rtl="0">
              <a:lnSpc>
                <a:spcPct val="100000"/>
              </a:lnSpc>
              <a:spcBef>
                <a:spcPts val="360"/>
              </a:spcBef>
              <a:spcAft>
                <a:spcPts val="0"/>
              </a:spcAft>
              <a:buClr>
                <a:schemeClr val="accent1"/>
              </a:buClr>
              <a:buFont typeface="Noto Sans Symbols"/>
              <a:buNone/>
              <a:defRPr sz="1800" b="0" i="0" u="none" strike="noStrike" cap="none">
                <a:solidFill>
                  <a:srgbClr val="888888"/>
                </a:solidFill>
                <a:latin typeface="Questrial"/>
                <a:ea typeface="Questrial"/>
                <a:cs typeface="Questrial"/>
                <a:sym typeface="Questrial"/>
              </a:defRPr>
            </a:lvl4pPr>
            <a:lvl5pPr marL="1828800" marR="0" lvl="4" indent="0" algn="ctr" rtl="0">
              <a:lnSpc>
                <a:spcPct val="100000"/>
              </a:lnSpc>
              <a:spcBef>
                <a:spcPts val="320"/>
              </a:spcBef>
              <a:spcAft>
                <a:spcPts val="0"/>
              </a:spcAft>
              <a:buClr>
                <a:schemeClr val="accent1"/>
              </a:buClr>
              <a:buFont typeface="Noto Sans Symbols"/>
              <a:buNone/>
              <a:defRPr sz="1600" b="0" i="0" u="none" strike="noStrike" cap="none">
                <a:solidFill>
                  <a:srgbClr val="888888"/>
                </a:solidFill>
                <a:latin typeface="Questrial"/>
                <a:ea typeface="Questrial"/>
                <a:cs typeface="Questrial"/>
                <a:sym typeface="Questrial"/>
              </a:defRPr>
            </a:lvl5pPr>
            <a:lvl6pPr marL="2286000" marR="0" lvl="5" indent="0" algn="ctr" rtl="0">
              <a:lnSpc>
                <a:spcPct val="100000"/>
              </a:lnSpc>
              <a:spcBef>
                <a:spcPts val="280"/>
              </a:spcBef>
              <a:spcAft>
                <a:spcPts val="0"/>
              </a:spcAft>
              <a:buClr>
                <a:schemeClr val="accent1"/>
              </a:buClr>
              <a:buFont typeface="Noto Sans Symbols"/>
              <a:buNone/>
              <a:defRPr sz="1400" b="0" i="0" u="none" strike="noStrike" cap="none">
                <a:solidFill>
                  <a:srgbClr val="888888"/>
                </a:solidFill>
                <a:latin typeface="Questrial"/>
                <a:ea typeface="Questrial"/>
                <a:cs typeface="Questrial"/>
                <a:sym typeface="Questrial"/>
              </a:defRPr>
            </a:lvl6pPr>
            <a:lvl7pPr marL="2743200" marR="0" lvl="6" indent="0" algn="ctr" rtl="0">
              <a:lnSpc>
                <a:spcPct val="100000"/>
              </a:lnSpc>
              <a:spcBef>
                <a:spcPts val="280"/>
              </a:spcBef>
              <a:spcAft>
                <a:spcPts val="0"/>
              </a:spcAft>
              <a:buClr>
                <a:schemeClr val="accent1"/>
              </a:buClr>
              <a:buFont typeface="Noto Sans Symbols"/>
              <a:buNone/>
              <a:defRPr sz="1400" b="0" i="0" u="none" strike="noStrike" cap="none">
                <a:solidFill>
                  <a:srgbClr val="888888"/>
                </a:solidFill>
                <a:latin typeface="Questrial"/>
                <a:ea typeface="Questrial"/>
                <a:cs typeface="Questrial"/>
                <a:sym typeface="Questrial"/>
              </a:defRPr>
            </a:lvl7pPr>
            <a:lvl8pPr marL="3200400" marR="0" lvl="7" indent="0" algn="ctr" rtl="0">
              <a:lnSpc>
                <a:spcPct val="100000"/>
              </a:lnSpc>
              <a:spcBef>
                <a:spcPts val="280"/>
              </a:spcBef>
              <a:spcAft>
                <a:spcPts val="0"/>
              </a:spcAft>
              <a:buClr>
                <a:schemeClr val="accent1"/>
              </a:buClr>
              <a:buFont typeface="Noto Sans Symbols"/>
              <a:buNone/>
              <a:defRPr sz="1400" b="0" i="0" u="none" strike="noStrike" cap="none">
                <a:solidFill>
                  <a:srgbClr val="888888"/>
                </a:solidFill>
                <a:latin typeface="Questrial"/>
                <a:ea typeface="Questrial"/>
                <a:cs typeface="Questrial"/>
                <a:sym typeface="Questrial"/>
              </a:defRPr>
            </a:lvl8pPr>
            <a:lvl9pPr marL="3657600" marR="0" lvl="8" indent="0" algn="ctr" rtl="0">
              <a:lnSpc>
                <a:spcPct val="100000"/>
              </a:lnSpc>
              <a:spcBef>
                <a:spcPts val="280"/>
              </a:spcBef>
              <a:spcAft>
                <a:spcPts val="0"/>
              </a:spcAft>
              <a:buClr>
                <a:schemeClr val="accent1"/>
              </a:buClr>
              <a:buFont typeface="Noto Sans Symbols"/>
              <a:buNone/>
              <a:defRPr sz="1400" b="0" i="0" u="none" strike="noStrike" cap="none">
                <a:solidFill>
                  <a:srgbClr val="888888"/>
                </a:solidFill>
                <a:latin typeface="Questrial"/>
                <a:ea typeface="Questrial"/>
                <a:cs typeface="Questrial"/>
                <a:sym typeface="Questrial"/>
              </a:defRPr>
            </a:lvl9pPr>
          </a:lstStyle>
          <a:p>
            <a:endParaRPr/>
          </a:p>
        </p:txBody>
      </p:sp>
      <p:sp>
        <p:nvSpPr>
          <p:cNvPr id="101" name="Shape 101"/>
          <p:cNvSpPr txBox="1">
            <a:spLocks noGrp="1"/>
          </p:cNvSpPr>
          <p:nvPr>
            <p:ph type="dt" idx="10"/>
          </p:nvPr>
        </p:nvSpPr>
        <p:spPr>
          <a:xfrm>
            <a:off x="4738744" y="1516828"/>
            <a:ext cx="2133598" cy="7509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EFEFE"/>
              </a:buClr>
              <a:buFont typeface="Questrial"/>
              <a:buNone/>
              <a:defRPr sz="2400" b="0" i="0" u="none" strike="noStrike" cap="none">
                <a:solidFill>
                  <a:srgbClr val="FEFEFE"/>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102" name="Shape 102"/>
          <p:cNvSpPr/>
          <p:nvPr/>
        </p:nvSpPr>
        <p:spPr>
          <a:xfrm>
            <a:off x="4650889" y="6088282"/>
            <a:ext cx="3505200" cy="8174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03" name="Shape 103"/>
          <p:cNvSpPr txBox="1">
            <a:spLocks noGrp="1"/>
          </p:cNvSpPr>
          <p:nvPr>
            <p:ph type="ftr" idx="11"/>
          </p:nvPr>
        </p:nvSpPr>
        <p:spPr>
          <a:xfrm>
            <a:off x="5303519" y="5719966"/>
            <a:ext cx="2831591"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accent1"/>
              </a:buClr>
              <a:buFont typeface="Questrial"/>
              <a:buNone/>
              <a:defRPr sz="1200" b="0" i="0" u="none" strike="noStrike" cap="none">
                <a:solidFill>
                  <a:schemeClr val="accent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104" name="Shape 104"/>
          <p:cNvSpPr txBox="1">
            <a:spLocks noGrp="1"/>
          </p:cNvSpPr>
          <p:nvPr>
            <p:ph type="sldNum" idx="12"/>
          </p:nvPr>
        </p:nvSpPr>
        <p:spPr>
          <a:xfrm>
            <a:off x="4649096" y="5719966"/>
            <a:ext cx="643666"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accent1"/>
              </a:buClr>
              <a:buSzPct val="25000"/>
              <a:buFont typeface="Questrial"/>
              <a:buNone/>
            </a:pPr>
            <a:fld id="{00000000-1234-1234-1234-123412341234}" type="slidenum">
              <a:rPr lang="en-US" sz="1200" b="0" i="0" u="none" strike="noStrike" cap="none">
                <a:solidFill>
                  <a:schemeClr val="accent1"/>
                </a:solidFill>
                <a:latin typeface="Questrial"/>
                <a:ea typeface="Questrial"/>
                <a:cs typeface="Questrial"/>
                <a:sym typeface="Questrial"/>
              </a:rPr>
              <a:t>‹#›</a:t>
            </a:fld>
            <a:endParaRPr lang="en-US" sz="1200" b="0" i="0" u="none" strike="noStrike" cap="none">
              <a:solidFill>
                <a:schemeClr val="accent1"/>
              </a:solidFill>
              <a:latin typeface="Questrial"/>
              <a:ea typeface="Questrial"/>
              <a:cs typeface="Questrial"/>
              <a:sym typeface="Questrial"/>
            </a:endParaRPr>
          </a:p>
        </p:txBody>
      </p:sp>
      <p:sp>
        <p:nvSpPr>
          <p:cNvPr id="105" name="Shape 105"/>
          <p:cNvSpPr/>
          <p:nvPr/>
        </p:nvSpPr>
        <p:spPr>
          <a:xfrm>
            <a:off x="4650889" y="6088282"/>
            <a:ext cx="3505200" cy="8174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rot="5400000">
            <a:off x="4981453" y="2678092"/>
            <a:ext cx="4780344" cy="148445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Questrial"/>
              <a:buNone/>
              <a:defRPr sz="4000" b="0" i="0" u="none" strike="noStrike" cap="none">
                <a:solidFill>
                  <a:schemeClr val="accent1"/>
                </a:solidFill>
                <a:latin typeface="Questrial"/>
                <a:ea typeface="Questrial"/>
                <a:cs typeface="Questrial"/>
                <a:sym typeface="Questrial"/>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44" name="Shape 244"/>
          <p:cNvSpPr txBox="1">
            <a:spLocks noGrp="1"/>
          </p:cNvSpPr>
          <p:nvPr>
            <p:ph type="body" idx="1"/>
          </p:nvPr>
        </p:nvSpPr>
        <p:spPr>
          <a:xfrm rot="5400000">
            <a:off x="1374974" y="708465"/>
            <a:ext cx="4780344" cy="5423704"/>
          </a:xfrm>
          <a:prstGeom prst="rect">
            <a:avLst/>
          </a:prstGeom>
          <a:noFill/>
          <a:ln>
            <a:noFill/>
          </a:ln>
        </p:spPr>
        <p:txBody>
          <a:bodyPr lIns="91425" tIns="91425" rIns="91425" bIns="91425" anchor="t" anchorCtr="0"/>
          <a:lstStyle>
            <a:lvl1pPr marL="342900" marR="0" lvl="0" indent="-12700" algn="l" rtl="0">
              <a:lnSpc>
                <a:spcPct val="100000"/>
              </a:lnSpc>
              <a:spcBef>
                <a:spcPts val="480"/>
              </a:spcBef>
              <a:spcAft>
                <a:spcPts val="0"/>
              </a:spcAft>
              <a:buClr>
                <a:schemeClr val="accent1"/>
              </a:buClr>
              <a:buSzPct val="100000"/>
              <a:buFont typeface="Noto Sans Symbols"/>
              <a:buChar char="○"/>
              <a:defRPr sz="2400" b="0" i="0" u="none" strike="noStrike" cap="none">
                <a:solidFill>
                  <a:schemeClr val="dk2"/>
                </a:solidFill>
                <a:latin typeface="Questrial"/>
                <a:ea typeface="Questrial"/>
                <a:cs typeface="Questrial"/>
                <a:sym typeface="Questrial"/>
              </a:defRPr>
            </a:lvl1pPr>
            <a:lvl2pPr marL="640080" marR="0" lvl="1" indent="-43180" algn="l" rtl="0">
              <a:lnSpc>
                <a:spcPct val="100000"/>
              </a:lnSpc>
              <a:spcBef>
                <a:spcPts val="440"/>
              </a:spcBef>
              <a:spcAft>
                <a:spcPts val="0"/>
              </a:spcAft>
              <a:buClr>
                <a:schemeClr val="accent1"/>
              </a:buClr>
              <a:buSzPct val="100000"/>
              <a:buFont typeface="Noto Sans Symbols"/>
              <a:buChar char="○"/>
              <a:defRPr sz="2200" b="0" i="0" u="none" strike="noStrike" cap="none">
                <a:solidFill>
                  <a:schemeClr val="dk2"/>
                </a:solidFill>
                <a:latin typeface="Questrial"/>
                <a:ea typeface="Questrial"/>
                <a:cs typeface="Questrial"/>
                <a:sym typeface="Questrial"/>
              </a:defRPr>
            </a:lvl2pPr>
            <a:lvl3pPr marL="914400" marR="0" lvl="2" indent="-12700" algn="l" rtl="0">
              <a:lnSpc>
                <a:spcPct val="100000"/>
              </a:lnSpc>
              <a:spcBef>
                <a:spcPts val="400"/>
              </a:spcBef>
              <a:spcAft>
                <a:spcPts val="0"/>
              </a:spcAft>
              <a:buClr>
                <a:schemeClr val="accent1"/>
              </a:buClr>
              <a:buSzPct val="100000"/>
              <a:buFont typeface="Noto Sans Symbols"/>
              <a:buChar char="○"/>
              <a:defRPr sz="2000" b="0" i="0" u="none" strike="noStrike" cap="none">
                <a:solidFill>
                  <a:schemeClr val="dk2"/>
                </a:solidFill>
                <a:latin typeface="Questrial"/>
                <a:ea typeface="Questrial"/>
                <a:cs typeface="Questrial"/>
                <a:sym typeface="Questrial"/>
              </a:defRPr>
            </a:lvl3pPr>
            <a:lvl4pPr marL="1124712" marR="0" lvl="3" indent="-45211"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2"/>
                </a:solidFill>
                <a:latin typeface="Questrial"/>
                <a:ea typeface="Questrial"/>
                <a:cs typeface="Questrial"/>
                <a:sym typeface="Questrial"/>
              </a:defRPr>
            </a:lvl4pPr>
            <a:lvl5pPr marL="1325880" marR="0" lvl="4" indent="-5588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2"/>
                </a:solidFill>
                <a:latin typeface="Questrial"/>
                <a:ea typeface="Questrial"/>
                <a:cs typeface="Questrial"/>
                <a:sym typeface="Questrial"/>
              </a:defRPr>
            </a:lvl5pPr>
            <a:lvl6pPr marL="1517904" marR="0" lvl="5" indent="-82803" algn="l" rtl="0">
              <a:lnSpc>
                <a:spcPct val="100000"/>
              </a:lnSpc>
              <a:spcBef>
                <a:spcPts val="280"/>
              </a:spcBef>
              <a:spcAft>
                <a:spcPts val="0"/>
              </a:spcAft>
              <a:buClr>
                <a:schemeClr val="accent1"/>
              </a:buClr>
              <a:buSzPct val="100000"/>
              <a:buFont typeface="Noto Sans Symbols"/>
              <a:buChar char="○"/>
              <a:defRPr sz="1400" b="0" i="0" u="none" strike="noStrike" cap="none">
                <a:solidFill>
                  <a:schemeClr val="dk2"/>
                </a:solidFill>
                <a:latin typeface="Questrial"/>
                <a:ea typeface="Questrial"/>
                <a:cs typeface="Questrial"/>
                <a:sym typeface="Questrial"/>
              </a:defRPr>
            </a:lvl6pPr>
            <a:lvl7pPr marL="1719072" marR="0" lvl="6" indent="-80772" algn="l" rtl="0">
              <a:lnSpc>
                <a:spcPct val="100000"/>
              </a:lnSpc>
              <a:spcBef>
                <a:spcPts val="280"/>
              </a:spcBef>
              <a:spcAft>
                <a:spcPts val="0"/>
              </a:spcAft>
              <a:buClr>
                <a:schemeClr val="accent1"/>
              </a:buClr>
              <a:buSzPct val="100000"/>
              <a:buFont typeface="Noto Sans Symbols"/>
              <a:buChar char="○"/>
              <a:defRPr sz="1400" b="0" i="0" u="none" strike="noStrike" cap="none">
                <a:solidFill>
                  <a:schemeClr val="dk2"/>
                </a:solidFill>
                <a:latin typeface="Questrial"/>
                <a:ea typeface="Questrial"/>
                <a:cs typeface="Questrial"/>
                <a:sym typeface="Questrial"/>
              </a:defRPr>
            </a:lvl7pPr>
            <a:lvl8pPr marL="1920240" marR="0" lvl="7" indent="-78739" algn="l" rtl="0">
              <a:lnSpc>
                <a:spcPct val="100000"/>
              </a:lnSpc>
              <a:spcBef>
                <a:spcPts val="280"/>
              </a:spcBef>
              <a:spcAft>
                <a:spcPts val="0"/>
              </a:spcAft>
              <a:buClr>
                <a:schemeClr val="accent1"/>
              </a:buClr>
              <a:buSzPct val="100000"/>
              <a:buFont typeface="Noto Sans Symbols"/>
              <a:buChar char="○"/>
              <a:defRPr sz="1400" b="0" i="0" u="none" strike="noStrike" cap="none">
                <a:solidFill>
                  <a:schemeClr val="dk2"/>
                </a:solidFill>
                <a:latin typeface="Questrial"/>
                <a:ea typeface="Questrial"/>
                <a:cs typeface="Questrial"/>
                <a:sym typeface="Questrial"/>
              </a:defRPr>
            </a:lvl8pPr>
            <a:lvl9pPr marL="2121408" marR="0" lvl="8" indent="-76707" algn="l" rtl="0">
              <a:lnSpc>
                <a:spcPct val="100000"/>
              </a:lnSpc>
              <a:spcBef>
                <a:spcPts val="280"/>
              </a:spcBef>
              <a:spcAft>
                <a:spcPts val="0"/>
              </a:spcAft>
              <a:buClr>
                <a:schemeClr val="accent1"/>
              </a:buClr>
              <a:buSzPct val="100000"/>
              <a:buFont typeface="Noto Sans Symbols"/>
              <a:buChar char="○"/>
              <a:defRPr sz="1400" b="0" i="0" u="none" strike="noStrike" cap="none">
                <a:solidFill>
                  <a:schemeClr val="dk2"/>
                </a:solidFill>
                <a:latin typeface="Questrial"/>
                <a:ea typeface="Questrial"/>
                <a:cs typeface="Questrial"/>
                <a:sym typeface="Questrial"/>
              </a:defRPr>
            </a:lvl9pPr>
          </a:lstStyle>
          <a:p>
            <a:endParaRPr/>
          </a:p>
        </p:txBody>
      </p:sp>
      <p:sp>
        <p:nvSpPr>
          <p:cNvPr id="245" name="Shape 245"/>
          <p:cNvSpPr txBox="1">
            <a:spLocks noGrp="1"/>
          </p:cNvSpPr>
          <p:nvPr>
            <p:ph type="dt" idx="10"/>
          </p:nvPr>
        </p:nvSpPr>
        <p:spPr>
          <a:xfrm>
            <a:off x="5997387" y="22449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EFEFE"/>
              </a:buClr>
              <a:buFont typeface="Questrial"/>
              <a:buNone/>
              <a:defRPr sz="1200" b="0" i="0" u="none" strike="noStrike" cap="none">
                <a:solidFill>
                  <a:srgbClr val="FEFEFE"/>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246" name="Shape 246"/>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accent1"/>
              </a:buClr>
              <a:buFont typeface="Questrial"/>
              <a:buNone/>
              <a:defRPr sz="1200" b="0" i="0" u="none" strike="noStrike" cap="none">
                <a:solidFill>
                  <a:schemeClr val="accent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247" name="Shape 247"/>
          <p:cNvSpPr txBox="1">
            <a:spLocks noGrp="1"/>
          </p:cNvSpPr>
          <p:nvPr>
            <p:ph type="sldNum" idx="12"/>
          </p:nvPr>
        </p:nvSpPr>
        <p:spPr>
          <a:xfrm>
            <a:off x="4649096" y="224489"/>
            <a:ext cx="1332156"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EFEFE"/>
              </a:buClr>
              <a:buSzPct val="25000"/>
              <a:buFont typeface="Questrial"/>
              <a:buNone/>
            </a:pPr>
            <a:fld id="{00000000-1234-1234-1234-123412341234}" type="slidenum">
              <a:rPr lang="en-US" sz="1200" b="0" i="0" u="none" strike="noStrike" cap="none">
                <a:solidFill>
                  <a:srgbClr val="FEFEFE"/>
                </a:solidFill>
                <a:latin typeface="Questrial"/>
                <a:ea typeface="Questrial"/>
                <a:cs typeface="Questrial"/>
                <a:sym typeface="Questrial"/>
              </a:rPr>
              <a:t>‹#›</a:t>
            </a:fld>
            <a:endParaRPr lang="en-US" sz="1200" b="0" i="0" u="none" strike="noStrike" cap="none">
              <a:solidFill>
                <a:srgbClr val="FEFEFE"/>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043490" y="1027662"/>
            <a:ext cx="7024744" cy="1143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Questrial"/>
              <a:buNone/>
              <a:defRPr sz="4000" b="0" i="0" u="none" strike="noStrike" cap="none">
                <a:solidFill>
                  <a:schemeClr val="accent1"/>
                </a:solidFill>
                <a:latin typeface="Questrial"/>
                <a:ea typeface="Questrial"/>
                <a:cs typeface="Questrial"/>
                <a:sym typeface="Questrial"/>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8" name="Shape 108"/>
          <p:cNvSpPr txBox="1">
            <a:spLocks noGrp="1"/>
          </p:cNvSpPr>
          <p:nvPr>
            <p:ph type="body" idx="1"/>
          </p:nvPr>
        </p:nvSpPr>
        <p:spPr>
          <a:xfrm>
            <a:off x="1043491" y="2323650"/>
            <a:ext cx="6777317" cy="3508977"/>
          </a:xfrm>
          <a:prstGeom prst="rect">
            <a:avLst/>
          </a:prstGeom>
          <a:noFill/>
          <a:ln>
            <a:noFill/>
          </a:ln>
        </p:spPr>
        <p:txBody>
          <a:bodyPr lIns="91425" tIns="91425" rIns="91425" bIns="91425" anchor="t" anchorCtr="0"/>
          <a:lstStyle>
            <a:lvl1pPr marL="342900" marR="0" lvl="0" indent="-12700" algn="l" rtl="0">
              <a:lnSpc>
                <a:spcPct val="100000"/>
              </a:lnSpc>
              <a:spcBef>
                <a:spcPts val="480"/>
              </a:spcBef>
              <a:spcAft>
                <a:spcPts val="0"/>
              </a:spcAft>
              <a:buClr>
                <a:schemeClr val="accent1"/>
              </a:buClr>
              <a:buSzPct val="100000"/>
              <a:buFont typeface="Noto Sans Symbols"/>
              <a:buChar char="○"/>
              <a:defRPr sz="2400" b="0" i="0" u="none" strike="noStrike" cap="none">
                <a:solidFill>
                  <a:schemeClr val="dk2"/>
                </a:solidFill>
                <a:latin typeface="Questrial"/>
                <a:ea typeface="Questrial"/>
                <a:cs typeface="Questrial"/>
                <a:sym typeface="Questrial"/>
              </a:defRPr>
            </a:lvl1pPr>
            <a:lvl2pPr marL="640080" marR="0" lvl="1" indent="-43180" algn="l" rtl="0">
              <a:lnSpc>
                <a:spcPct val="100000"/>
              </a:lnSpc>
              <a:spcBef>
                <a:spcPts val="440"/>
              </a:spcBef>
              <a:spcAft>
                <a:spcPts val="0"/>
              </a:spcAft>
              <a:buClr>
                <a:schemeClr val="accent1"/>
              </a:buClr>
              <a:buSzPct val="100000"/>
              <a:buFont typeface="Noto Sans Symbols"/>
              <a:buChar char="○"/>
              <a:defRPr sz="2200" b="0" i="0" u="none" strike="noStrike" cap="none">
                <a:solidFill>
                  <a:schemeClr val="dk2"/>
                </a:solidFill>
                <a:latin typeface="Questrial"/>
                <a:ea typeface="Questrial"/>
                <a:cs typeface="Questrial"/>
                <a:sym typeface="Questrial"/>
              </a:defRPr>
            </a:lvl2pPr>
            <a:lvl3pPr marL="914400" marR="0" lvl="2" indent="-12700" algn="l" rtl="0">
              <a:lnSpc>
                <a:spcPct val="100000"/>
              </a:lnSpc>
              <a:spcBef>
                <a:spcPts val="400"/>
              </a:spcBef>
              <a:spcAft>
                <a:spcPts val="0"/>
              </a:spcAft>
              <a:buClr>
                <a:schemeClr val="accent1"/>
              </a:buClr>
              <a:buSzPct val="100000"/>
              <a:buFont typeface="Noto Sans Symbols"/>
              <a:buChar char="○"/>
              <a:defRPr sz="2000" b="0" i="0" u="none" strike="noStrike" cap="none">
                <a:solidFill>
                  <a:schemeClr val="dk2"/>
                </a:solidFill>
                <a:latin typeface="Questrial"/>
                <a:ea typeface="Questrial"/>
                <a:cs typeface="Questrial"/>
                <a:sym typeface="Questrial"/>
              </a:defRPr>
            </a:lvl3pPr>
            <a:lvl4pPr marL="1124712" marR="0" lvl="3" indent="-45211"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2"/>
                </a:solidFill>
                <a:latin typeface="Questrial"/>
                <a:ea typeface="Questrial"/>
                <a:cs typeface="Questrial"/>
                <a:sym typeface="Questrial"/>
              </a:defRPr>
            </a:lvl4pPr>
            <a:lvl5pPr marL="1325880" marR="0" lvl="4" indent="-5588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2"/>
                </a:solidFill>
                <a:latin typeface="Questrial"/>
                <a:ea typeface="Questrial"/>
                <a:cs typeface="Questrial"/>
                <a:sym typeface="Questrial"/>
              </a:defRPr>
            </a:lvl5pPr>
            <a:lvl6pPr marL="1517904" marR="0" lvl="5" indent="-82803" algn="l" rtl="0">
              <a:lnSpc>
                <a:spcPct val="100000"/>
              </a:lnSpc>
              <a:spcBef>
                <a:spcPts val="280"/>
              </a:spcBef>
              <a:spcAft>
                <a:spcPts val="0"/>
              </a:spcAft>
              <a:buClr>
                <a:schemeClr val="accent1"/>
              </a:buClr>
              <a:buSzPct val="100000"/>
              <a:buFont typeface="Noto Sans Symbols"/>
              <a:buChar char="○"/>
              <a:defRPr sz="1400" b="0" i="0" u="none" strike="noStrike" cap="none">
                <a:solidFill>
                  <a:schemeClr val="dk2"/>
                </a:solidFill>
                <a:latin typeface="Questrial"/>
                <a:ea typeface="Questrial"/>
                <a:cs typeface="Questrial"/>
                <a:sym typeface="Questrial"/>
              </a:defRPr>
            </a:lvl6pPr>
            <a:lvl7pPr marL="1719072" marR="0" lvl="6" indent="-80772" algn="l" rtl="0">
              <a:lnSpc>
                <a:spcPct val="100000"/>
              </a:lnSpc>
              <a:spcBef>
                <a:spcPts val="280"/>
              </a:spcBef>
              <a:spcAft>
                <a:spcPts val="0"/>
              </a:spcAft>
              <a:buClr>
                <a:schemeClr val="accent1"/>
              </a:buClr>
              <a:buSzPct val="100000"/>
              <a:buFont typeface="Noto Sans Symbols"/>
              <a:buChar char="○"/>
              <a:defRPr sz="1400" b="0" i="0" u="none" strike="noStrike" cap="none">
                <a:solidFill>
                  <a:schemeClr val="dk2"/>
                </a:solidFill>
                <a:latin typeface="Questrial"/>
                <a:ea typeface="Questrial"/>
                <a:cs typeface="Questrial"/>
                <a:sym typeface="Questrial"/>
              </a:defRPr>
            </a:lvl7pPr>
            <a:lvl8pPr marL="1920240" marR="0" lvl="7" indent="-78739" algn="l" rtl="0">
              <a:lnSpc>
                <a:spcPct val="100000"/>
              </a:lnSpc>
              <a:spcBef>
                <a:spcPts val="280"/>
              </a:spcBef>
              <a:spcAft>
                <a:spcPts val="0"/>
              </a:spcAft>
              <a:buClr>
                <a:schemeClr val="accent1"/>
              </a:buClr>
              <a:buSzPct val="100000"/>
              <a:buFont typeface="Noto Sans Symbols"/>
              <a:buChar char="○"/>
              <a:defRPr sz="1400" b="0" i="0" u="none" strike="noStrike" cap="none">
                <a:solidFill>
                  <a:schemeClr val="dk2"/>
                </a:solidFill>
                <a:latin typeface="Questrial"/>
                <a:ea typeface="Questrial"/>
                <a:cs typeface="Questrial"/>
                <a:sym typeface="Questrial"/>
              </a:defRPr>
            </a:lvl8pPr>
            <a:lvl9pPr marL="2121408" marR="0" lvl="8" indent="-76707" algn="l" rtl="0">
              <a:lnSpc>
                <a:spcPct val="100000"/>
              </a:lnSpc>
              <a:spcBef>
                <a:spcPts val="280"/>
              </a:spcBef>
              <a:spcAft>
                <a:spcPts val="0"/>
              </a:spcAft>
              <a:buClr>
                <a:schemeClr val="accent1"/>
              </a:buClr>
              <a:buSzPct val="100000"/>
              <a:buFont typeface="Noto Sans Symbols"/>
              <a:buChar char="○"/>
              <a:defRPr sz="1400" b="0" i="0" u="none" strike="noStrike" cap="none">
                <a:solidFill>
                  <a:schemeClr val="dk2"/>
                </a:solidFill>
                <a:latin typeface="Questrial"/>
                <a:ea typeface="Questrial"/>
                <a:cs typeface="Questrial"/>
                <a:sym typeface="Questrial"/>
              </a:defRPr>
            </a:lvl9pPr>
          </a:lstStyle>
          <a:p>
            <a:endParaRPr/>
          </a:p>
        </p:txBody>
      </p:sp>
      <p:sp>
        <p:nvSpPr>
          <p:cNvPr id="109" name="Shape 109"/>
          <p:cNvSpPr txBox="1">
            <a:spLocks noGrp="1"/>
          </p:cNvSpPr>
          <p:nvPr>
            <p:ph type="dt" idx="10"/>
          </p:nvPr>
        </p:nvSpPr>
        <p:spPr>
          <a:xfrm>
            <a:off x="5997387" y="22449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EFEFE"/>
              </a:buClr>
              <a:buFont typeface="Questrial"/>
              <a:buNone/>
              <a:defRPr sz="1200" b="0" i="0" u="none" strike="noStrike" cap="none">
                <a:solidFill>
                  <a:srgbClr val="FEFEFE"/>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110" name="Shape 110"/>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accent1"/>
              </a:buClr>
              <a:buFont typeface="Questrial"/>
              <a:buNone/>
              <a:defRPr sz="1200" b="0" i="0" u="none" strike="noStrike" cap="none">
                <a:solidFill>
                  <a:schemeClr val="accent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111" name="Shape 111"/>
          <p:cNvSpPr txBox="1">
            <a:spLocks noGrp="1"/>
          </p:cNvSpPr>
          <p:nvPr>
            <p:ph type="sldNum" idx="12"/>
          </p:nvPr>
        </p:nvSpPr>
        <p:spPr>
          <a:xfrm>
            <a:off x="4649096" y="224489"/>
            <a:ext cx="1332156"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EFEFE"/>
              </a:buClr>
              <a:buSzPct val="25000"/>
              <a:buFont typeface="Questrial"/>
              <a:buNone/>
            </a:pPr>
            <a:fld id="{00000000-1234-1234-1234-123412341234}" type="slidenum">
              <a:rPr lang="en-US" sz="1200" b="0" i="0" u="none" strike="noStrike" cap="none">
                <a:solidFill>
                  <a:srgbClr val="FEFEFE"/>
                </a:solidFill>
                <a:latin typeface="Questrial"/>
                <a:ea typeface="Questrial"/>
                <a:cs typeface="Questrial"/>
                <a:sym typeface="Questrial"/>
              </a:rPr>
              <a:t>‹#›</a:t>
            </a:fld>
            <a:endParaRPr lang="en-US" sz="1200" b="0" i="0" u="none" strike="noStrike" cap="none">
              <a:solidFill>
                <a:srgbClr val="FEFEFE"/>
              </a:solidFill>
              <a:latin typeface="Questrial"/>
              <a:ea typeface="Questrial"/>
              <a:cs typeface="Questrial"/>
              <a:sym typeface="Quest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2"/>
        <p:cNvGrpSpPr/>
        <p:nvPr/>
      </p:nvGrpSpPr>
      <p:grpSpPr>
        <a:xfrm>
          <a:off x="0" y="0"/>
          <a:ext cx="0" cy="0"/>
          <a:chOff x="0" y="0"/>
          <a:chExt cx="0" cy="0"/>
        </a:xfrm>
      </p:grpSpPr>
      <p:sp>
        <p:nvSpPr>
          <p:cNvPr id="113" name="Shape 113"/>
          <p:cNvSpPr txBox="1">
            <a:spLocks noGrp="1"/>
          </p:cNvSpPr>
          <p:nvPr>
            <p:ph type="dt" idx="10"/>
          </p:nvPr>
        </p:nvSpPr>
        <p:spPr>
          <a:xfrm>
            <a:off x="5997387" y="22449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EFEFE"/>
              </a:buClr>
              <a:buFont typeface="Questrial"/>
              <a:buNone/>
              <a:defRPr sz="1200" b="0" i="0" u="none" strike="noStrike" cap="none">
                <a:solidFill>
                  <a:srgbClr val="FEFEFE"/>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114" name="Shape 114"/>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accent1"/>
              </a:buClr>
              <a:buFont typeface="Questrial"/>
              <a:buNone/>
              <a:defRPr sz="1200" b="0" i="0" u="none" strike="noStrike" cap="none">
                <a:solidFill>
                  <a:schemeClr val="accent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115" name="Shape 115"/>
          <p:cNvSpPr txBox="1">
            <a:spLocks noGrp="1"/>
          </p:cNvSpPr>
          <p:nvPr>
            <p:ph type="sldNum" idx="12"/>
          </p:nvPr>
        </p:nvSpPr>
        <p:spPr>
          <a:xfrm>
            <a:off x="4649096" y="224489"/>
            <a:ext cx="1332156"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EFEFE"/>
              </a:buClr>
              <a:buSzPct val="25000"/>
              <a:buFont typeface="Questrial"/>
              <a:buNone/>
            </a:pPr>
            <a:fld id="{00000000-1234-1234-1234-123412341234}" type="slidenum">
              <a:rPr lang="en-US" sz="1200" b="0" i="0" u="none" strike="noStrike" cap="none">
                <a:solidFill>
                  <a:srgbClr val="FEFEFE"/>
                </a:solidFill>
                <a:latin typeface="Questrial"/>
                <a:ea typeface="Questrial"/>
                <a:cs typeface="Questrial"/>
                <a:sym typeface="Questrial"/>
              </a:rPr>
              <a:t>‹#›</a:t>
            </a:fld>
            <a:endParaRPr lang="en-US" sz="1200" b="0" i="0" u="none" strike="noStrike" cap="none">
              <a:solidFill>
                <a:srgbClr val="FEFEFE"/>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258645" y="2900827"/>
            <a:ext cx="6637468" cy="13620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Questrial"/>
              <a:buNone/>
              <a:defRPr sz="4000" b="0" i="0" u="none" strike="noStrike" cap="none">
                <a:solidFill>
                  <a:schemeClr val="accent1"/>
                </a:solidFill>
                <a:latin typeface="Questrial"/>
                <a:ea typeface="Questrial"/>
                <a:cs typeface="Questrial"/>
                <a:sym typeface="Questrial"/>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8" name="Shape 118"/>
          <p:cNvSpPr txBox="1">
            <a:spLocks noGrp="1"/>
          </p:cNvSpPr>
          <p:nvPr>
            <p:ph type="body" idx="1"/>
          </p:nvPr>
        </p:nvSpPr>
        <p:spPr>
          <a:xfrm>
            <a:off x="1258645" y="4267200"/>
            <a:ext cx="6637465" cy="152041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888888"/>
              </a:buClr>
              <a:buFont typeface="Questrial"/>
              <a:buNone/>
              <a:defRPr sz="2000" b="0" i="0" u="none" strike="noStrike" cap="none">
                <a:solidFill>
                  <a:srgbClr val="888888"/>
                </a:solidFill>
                <a:latin typeface="Questrial"/>
                <a:ea typeface="Questrial"/>
                <a:cs typeface="Questrial"/>
                <a:sym typeface="Questrial"/>
              </a:defRPr>
            </a:lvl1pPr>
            <a:lvl2pPr marL="457200" marR="0" lvl="1" indent="0" algn="l" rtl="0">
              <a:lnSpc>
                <a:spcPct val="100000"/>
              </a:lnSpc>
              <a:spcBef>
                <a:spcPts val="0"/>
              </a:spcBef>
              <a:spcAft>
                <a:spcPts val="0"/>
              </a:spcAft>
              <a:buClr>
                <a:srgbClr val="888888"/>
              </a:buClr>
              <a:buFont typeface="Questrial"/>
              <a:buNone/>
              <a:defRPr sz="1800" b="0" i="0" u="none" strike="noStrike" cap="none">
                <a:solidFill>
                  <a:srgbClr val="888888"/>
                </a:solidFill>
                <a:latin typeface="Questrial"/>
                <a:ea typeface="Questrial"/>
                <a:cs typeface="Questrial"/>
                <a:sym typeface="Questrial"/>
              </a:defRPr>
            </a:lvl2pPr>
            <a:lvl3pPr marL="914400" marR="0" lvl="2" indent="0" algn="l" rtl="0">
              <a:lnSpc>
                <a:spcPct val="100000"/>
              </a:lnSpc>
              <a:spcBef>
                <a:spcPts val="0"/>
              </a:spcBef>
              <a:spcAft>
                <a:spcPts val="0"/>
              </a:spcAft>
              <a:buClr>
                <a:srgbClr val="888888"/>
              </a:buClr>
              <a:buFont typeface="Questrial"/>
              <a:buNone/>
              <a:defRPr sz="1600" b="0" i="0" u="none" strike="noStrike" cap="none">
                <a:solidFill>
                  <a:srgbClr val="888888"/>
                </a:solidFill>
                <a:latin typeface="Questrial"/>
                <a:ea typeface="Questrial"/>
                <a:cs typeface="Questrial"/>
                <a:sym typeface="Questrial"/>
              </a:defRPr>
            </a:lvl3pPr>
            <a:lvl4pPr marL="1371600" marR="0" lvl="3" indent="0" algn="l" rtl="0">
              <a:lnSpc>
                <a:spcPct val="100000"/>
              </a:lnSpc>
              <a:spcBef>
                <a:spcPts val="0"/>
              </a:spcBef>
              <a:spcAft>
                <a:spcPts val="0"/>
              </a:spcAft>
              <a:buClr>
                <a:srgbClr val="888888"/>
              </a:buClr>
              <a:buFont typeface="Questrial"/>
              <a:buNone/>
              <a:defRPr sz="1400" b="0" i="0" u="none" strike="noStrike" cap="none">
                <a:solidFill>
                  <a:srgbClr val="888888"/>
                </a:solidFill>
                <a:latin typeface="Questrial"/>
                <a:ea typeface="Questrial"/>
                <a:cs typeface="Questrial"/>
                <a:sym typeface="Questrial"/>
              </a:defRPr>
            </a:lvl4pPr>
            <a:lvl5pPr marL="1828800" marR="0" lvl="4" indent="0" algn="l" rtl="0">
              <a:lnSpc>
                <a:spcPct val="100000"/>
              </a:lnSpc>
              <a:spcBef>
                <a:spcPts val="0"/>
              </a:spcBef>
              <a:spcAft>
                <a:spcPts val="0"/>
              </a:spcAft>
              <a:buClr>
                <a:srgbClr val="888888"/>
              </a:buClr>
              <a:buFont typeface="Questrial"/>
              <a:buNone/>
              <a:defRPr sz="1400" b="0" i="0" u="none" strike="noStrike" cap="none">
                <a:solidFill>
                  <a:srgbClr val="888888"/>
                </a:solidFill>
                <a:latin typeface="Questrial"/>
                <a:ea typeface="Questrial"/>
                <a:cs typeface="Questrial"/>
                <a:sym typeface="Questrial"/>
              </a:defRPr>
            </a:lvl5pPr>
            <a:lvl6pPr marL="2286000" marR="0" lvl="5" indent="0" algn="l" rtl="0">
              <a:lnSpc>
                <a:spcPct val="100000"/>
              </a:lnSpc>
              <a:spcBef>
                <a:spcPts val="0"/>
              </a:spcBef>
              <a:spcAft>
                <a:spcPts val="0"/>
              </a:spcAft>
              <a:buClr>
                <a:srgbClr val="888888"/>
              </a:buClr>
              <a:buFont typeface="Questrial"/>
              <a:buNone/>
              <a:defRPr sz="1400" b="0" i="0" u="none" strike="noStrike" cap="none">
                <a:solidFill>
                  <a:srgbClr val="888888"/>
                </a:solidFill>
                <a:latin typeface="Questrial"/>
                <a:ea typeface="Questrial"/>
                <a:cs typeface="Questrial"/>
                <a:sym typeface="Questrial"/>
              </a:defRPr>
            </a:lvl6pPr>
            <a:lvl7pPr marL="2743200" marR="0" lvl="6" indent="0" algn="l" rtl="0">
              <a:lnSpc>
                <a:spcPct val="100000"/>
              </a:lnSpc>
              <a:spcBef>
                <a:spcPts val="0"/>
              </a:spcBef>
              <a:spcAft>
                <a:spcPts val="0"/>
              </a:spcAft>
              <a:buClr>
                <a:srgbClr val="888888"/>
              </a:buClr>
              <a:buFont typeface="Questrial"/>
              <a:buNone/>
              <a:defRPr sz="1400" b="0" i="0" u="none" strike="noStrike" cap="none">
                <a:solidFill>
                  <a:srgbClr val="888888"/>
                </a:solidFill>
                <a:latin typeface="Questrial"/>
                <a:ea typeface="Questrial"/>
                <a:cs typeface="Questrial"/>
                <a:sym typeface="Questrial"/>
              </a:defRPr>
            </a:lvl7pPr>
            <a:lvl8pPr marL="3200400" marR="0" lvl="7" indent="0" algn="l" rtl="0">
              <a:lnSpc>
                <a:spcPct val="100000"/>
              </a:lnSpc>
              <a:spcBef>
                <a:spcPts val="0"/>
              </a:spcBef>
              <a:spcAft>
                <a:spcPts val="0"/>
              </a:spcAft>
              <a:buClr>
                <a:srgbClr val="888888"/>
              </a:buClr>
              <a:buFont typeface="Questrial"/>
              <a:buNone/>
              <a:defRPr sz="1400" b="0" i="0" u="none" strike="noStrike" cap="none">
                <a:solidFill>
                  <a:srgbClr val="888888"/>
                </a:solidFill>
                <a:latin typeface="Questrial"/>
                <a:ea typeface="Questrial"/>
                <a:cs typeface="Questrial"/>
                <a:sym typeface="Questrial"/>
              </a:defRPr>
            </a:lvl8pPr>
            <a:lvl9pPr marL="3657600" marR="0" lvl="8" indent="0" algn="l" rtl="0">
              <a:lnSpc>
                <a:spcPct val="100000"/>
              </a:lnSpc>
              <a:spcBef>
                <a:spcPts val="0"/>
              </a:spcBef>
              <a:spcAft>
                <a:spcPts val="0"/>
              </a:spcAft>
              <a:buClr>
                <a:srgbClr val="888888"/>
              </a:buClr>
              <a:buFont typeface="Questrial"/>
              <a:buNone/>
              <a:defRPr sz="1400" b="0" i="0" u="none" strike="noStrike" cap="none">
                <a:solidFill>
                  <a:srgbClr val="888888"/>
                </a:solidFill>
                <a:latin typeface="Questrial"/>
                <a:ea typeface="Questrial"/>
                <a:cs typeface="Questrial"/>
                <a:sym typeface="Questrial"/>
              </a:defRPr>
            </a:lvl9pPr>
          </a:lstStyle>
          <a:p>
            <a:endParaRPr/>
          </a:p>
        </p:txBody>
      </p:sp>
      <p:sp>
        <p:nvSpPr>
          <p:cNvPr id="119" name="Shape 119"/>
          <p:cNvSpPr txBox="1">
            <a:spLocks noGrp="1"/>
          </p:cNvSpPr>
          <p:nvPr>
            <p:ph type="dt" idx="10"/>
          </p:nvPr>
        </p:nvSpPr>
        <p:spPr>
          <a:xfrm>
            <a:off x="5997387" y="22449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EFEFE"/>
              </a:buClr>
              <a:buFont typeface="Questrial"/>
              <a:buNone/>
              <a:defRPr sz="1200" b="0" i="0" u="none" strike="noStrike" cap="none">
                <a:solidFill>
                  <a:srgbClr val="FEFEFE"/>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120" name="Shape 120"/>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accent1"/>
              </a:buClr>
              <a:buFont typeface="Questrial"/>
              <a:buNone/>
              <a:defRPr sz="1200" b="0" i="0" u="none" strike="noStrike" cap="none">
                <a:solidFill>
                  <a:schemeClr val="accent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121" name="Shape 121"/>
          <p:cNvSpPr txBox="1">
            <a:spLocks noGrp="1"/>
          </p:cNvSpPr>
          <p:nvPr>
            <p:ph type="sldNum" idx="12"/>
          </p:nvPr>
        </p:nvSpPr>
        <p:spPr>
          <a:xfrm>
            <a:off x="4649096" y="224489"/>
            <a:ext cx="1332156"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EFEFE"/>
              </a:buClr>
              <a:buSzPct val="25000"/>
              <a:buFont typeface="Questrial"/>
              <a:buNone/>
            </a:pPr>
            <a:fld id="{00000000-1234-1234-1234-123412341234}" type="slidenum">
              <a:rPr lang="en-US" sz="1200" b="0" i="0" u="none" strike="noStrike" cap="none">
                <a:solidFill>
                  <a:srgbClr val="FEFEFE"/>
                </a:solidFill>
                <a:latin typeface="Questrial"/>
                <a:ea typeface="Questrial"/>
                <a:cs typeface="Questrial"/>
                <a:sym typeface="Questrial"/>
              </a:rPr>
              <a:t>‹#›</a:t>
            </a:fld>
            <a:endParaRPr lang="en-US" sz="1200" b="0" i="0" u="none" strike="noStrike" cap="none">
              <a:solidFill>
                <a:srgbClr val="FEFEFE"/>
              </a:solidFill>
              <a:latin typeface="Questrial"/>
              <a:ea typeface="Questrial"/>
              <a:cs typeface="Questrial"/>
              <a:sym typeface="Quest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043490" y="1027662"/>
            <a:ext cx="7024744" cy="1143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Questrial"/>
              <a:buNone/>
              <a:defRPr sz="4000" b="0" i="0" u="none" strike="noStrike" cap="none">
                <a:solidFill>
                  <a:schemeClr val="accent1"/>
                </a:solidFill>
                <a:latin typeface="Questrial"/>
                <a:ea typeface="Questrial"/>
                <a:cs typeface="Questrial"/>
                <a:sym typeface="Questrial"/>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4" name="Shape 124"/>
          <p:cNvSpPr txBox="1">
            <a:spLocks noGrp="1"/>
          </p:cNvSpPr>
          <p:nvPr>
            <p:ph type="body" idx="1"/>
          </p:nvPr>
        </p:nvSpPr>
        <p:spPr>
          <a:xfrm>
            <a:off x="1412111" y="2316008"/>
            <a:ext cx="3057147"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Questrial"/>
              <a:buNone/>
              <a:defRPr sz="2400" b="1" i="0" u="none" strike="noStrike" cap="none">
                <a:solidFill>
                  <a:schemeClr val="accent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accent1"/>
              </a:buClr>
              <a:buFont typeface="Questrial"/>
              <a:buNone/>
              <a:defRPr sz="2000" b="1" i="0" u="none" strike="noStrike" cap="none">
                <a:solidFill>
                  <a:schemeClr val="dk2"/>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accent1"/>
              </a:buClr>
              <a:buFont typeface="Questrial"/>
              <a:buNone/>
              <a:defRPr sz="1800" b="1" i="0" u="none" strike="noStrike" cap="none">
                <a:solidFill>
                  <a:schemeClr val="dk2"/>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accent1"/>
              </a:buClr>
              <a:buFont typeface="Questrial"/>
              <a:buNone/>
              <a:defRPr sz="1600" b="1" i="0" u="none" strike="noStrike" cap="none">
                <a:solidFill>
                  <a:schemeClr val="dk2"/>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accent1"/>
              </a:buClr>
              <a:buFont typeface="Questrial"/>
              <a:buNone/>
              <a:defRPr sz="1600" b="1" i="0" u="none" strike="noStrike" cap="none">
                <a:solidFill>
                  <a:schemeClr val="dk2"/>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accent1"/>
              </a:buClr>
              <a:buFont typeface="Questrial"/>
              <a:buNone/>
              <a:defRPr sz="1600" b="1" i="0" u="none" strike="noStrike" cap="none">
                <a:solidFill>
                  <a:schemeClr val="dk2"/>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accent1"/>
              </a:buClr>
              <a:buFont typeface="Questrial"/>
              <a:buNone/>
              <a:defRPr sz="1600" b="1" i="0" u="none" strike="noStrike" cap="none">
                <a:solidFill>
                  <a:schemeClr val="dk2"/>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accent1"/>
              </a:buClr>
              <a:buFont typeface="Questrial"/>
              <a:buNone/>
              <a:defRPr sz="1600" b="1" i="0" u="none" strike="noStrike" cap="none">
                <a:solidFill>
                  <a:schemeClr val="dk2"/>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accent1"/>
              </a:buClr>
              <a:buFont typeface="Questrial"/>
              <a:buNone/>
              <a:defRPr sz="1600" b="1" i="0" u="none" strike="noStrike" cap="none">
                <a:solidFill>
                  <a:schemeClr val="dk2"/>
                </a:solidFill>
                <a:latin typeface="Questrial"/>
                <a:ea typeface="Questrial"/>
                <a:cs typeface="Questrial"/>
                <a:sym typeface="Questrial"/>
              </a:defRPr>
            </a:lvl9pPr>
          </a:lstStyle>
          <a:p>
            <a:endParaRPr/>
          </a:p>
        </p:txBody>
      </p:sp>
      <p:sp>
        <p:nvSpPr>
          <p:cNvPr id="125" name="Shape 125"/>
          <p:cNvSpPr txBox="1">
            <a:spLocks noGrp="1"/>
          </p:cNvSpPr>
          <p:nvPr>
            <p:ph type="body" idx="2"/>
          </p:nvPr>
        </p:nvSpPr>
        <p:spPr>
          <a:xfrm>
            <a:off x="1041720" y="2974692"/>
            <a:ext cx="3419855" cy="2835796"/>
          </a:xfrm>
          <a:prstGeom prst="rect">
            <a:avLst/>
          </a:prstGeom>
          <a:noFill/>
          <a:ln>
            <a:noFill/>
          </a:ln>
        </p:spPr>
        <p:txBody>
          <a:bodyPr lIns="91425" tIns="91425" rIns="91425" bIns="91425" anchor="t" anchorCtr="0"/>
          <a:lstStyle>
            <a:lvl1pPr marL="342900" marR="0" lvl="0" indent="-12700" algn="l" rtl="0">
              <a:lnSpc>
                <a:spcPct val="100000"/>
              </a:lnSpc>
              <a:spcBef>
                <a:spcPts val="0"/>
              </a:spcBef>
              <a:spcAft>
                <a:spcPts val="0"/>
              </a:spcAft>
              <a:buClr>
                <a:schemeClr val="accent1"/>
              </a:buClr>
              <a:buSzPct val="100000"/>
              <a:buFont typeface="Noto Sans Symbols"/>
              <a:buChar char="○"/>
              <a:defRPr sz="2400" b="0" i="0" u="none" strike="noStrike" cap="none">
                <a:solidFill>
                  <a:schemeClr val="dk2"/>
                </a:solidFill>
                <a:latin typeface="Questrial"/>
                <a:ea typeface="Questrial"/>
                <a:cs typeface="Questrial"/>
                <a:sym typeface="Questrial"/>
              </a:defRPr>
            </a:lvl1pPr>
            <a:lvl2pPr marL="640080" marR="0" lvl="1" indent="-55880" algn="l" rtl="0">
              <a:lnSpc>
                <a:spcPct val="100000"/>
              </a:lnSpc>
              <a:spcBef>
                <a:spcPts val="0"/>
              </a:spcBef>
              <a:spcAft>
                <a:spcPts val="0"/>
              </a:spcAft>
              <a:buClr>
                <a:schemeClr val="accent1"/>
              </a:buClr>
              <a:buSzPct val="100000"/>
              <a:buFont typeface="Noto Sans Symbols"/>
              <a:buChar char="○"/>
              <a:defRPr sz="2000" b="0" i="0" u="none" strike="noStrike" cap="none">
                <a:solidFill>
                  <a:schemeClr val="dk2"/>
                </a:solidFill>
                <a:latin typeface="Questrial"/>
                <a:ea typeface="Questrial"/>
                <a:cs typeface="Questrial"/>
                <a:sym typeface="Questrial"/>
              </a:defRPr>
            </a:lvl2pPr>
            <a:lvl3pPr marL="914400" marR="0" lvl="2" indent="-25400" algn="l" rtl="0">
              <a:lnSpc>
                <a:spcPct val="100000"/>
              </a:lnSpc>
              <a:spcBef>
                <a:spcPts val="0"/>
              </a:spcBef>
              <a:spcAft>
                <a:spcPts val="0"/>
              </a:spcAft>
              <a:buClr>
                <a:schemeClr val="accent1"/>
              </a:buClr>
              <a:buSzPct val="100000"/>
              <a:buFont typeface="Noto Sans Symbols"/>
              <a:buChar char="○"/>
              <a:defRPr sz="1800" b="0" i="0" u="none" strike="noStrike" cap="none">
                <a:solidFill>
                  <a:schemeClr val="dk2"/>
                </a:solidFill>
                <a:latin typeface="Questrial"/>
                <a:ea typeface="Questrial"/>
                <a:cs typeface="Questrial"/>
                <a:sym typeface="Questrial"/>
              </a:defRPr>
            </a:lvl3pPr>
            <a:lvl4pPr marL="1124712" marR="0" lvl="3" indent="-57911" algn="l" rtl="0">
              <a:lnSpc>
                <a:spcPct val="100000"/>
              </a:lnSpc>
              <a:spcBef>
                <a:spcPts val="0"/>
              </a:spcBef>
              <a:spcAft>
                <a:spcPts val="0"/>
              </a:spcAft>
              <a:buClr>
                <a:schemeClr val="accent1"/>
              </a:buClr>
              <a:buSzPct val="100000"/>
              <a:buFont typeface="Noto Sans Symbols"/>
              <a:buChar char="○"/>
              <a:defRPr sz="1600" b="0" i="0" u="none" strike="noStrike" cap="none">
                <a:solidFill>
                  <a:schemeClr val="dk2"/>
                </a:solidFill>
                <a:latin typeface="Questrial"/>
                <a:ea typeface="Questrial"/>
                <a:cs typeface="Questrial"/>
                <a:sym typeface="Questrial"/>
              </a:defRPr>
            </a:lvl4pPr>
            <a:lvl5pPr marL="1325880" marR="0" lvl="4" indent="-55880" algn="l" rtl="0">
              <a:lnSpc>
                <a:spcPct val="100000"/>
              </a:lnSpc>
              <a:spcBef>
                <a:spcPts val="0"/>
              </a:spcBef>
              <a:spcAft>
                <a:spcPts val="0"/>
              </a:spcAft>
              <a:buClr>
                <a:schemeClr val="accent1"/>
              </a:buClr>
              <a:buSzPct val="100000"/>
              <a:buFont typeface="Noto Sans Symbols"/>
              <a:buChar char="○"/>
              <a:defRPr sz="1600" b="0" i="0" u="none" strike="noStrike" cap="none">
                <a:solidFill>
                  <a:schemeClr val="dk2"/>
                </a:solidFill>
                <a:latin typeface="Questrial"/>
                <a:ea typeface="Questrial"/>
                <a:cs typeface="Questrial"/>
                <a:sym typeface="Questrial"/>
              </a:defRPr>
            </a:lvl5pPr>
            <a:lvl6pPr marL="1517904" marR="0" lvl="5" indent="-70103" algn="l" rtl="0">
              <a:lnSpc>
                <a:spcPct val="100000"/>
              </a:lnSpc>
              <a:spcBef>
                <a:spcPts val="0"/>
              </a:spcBef>
              <a:spcAft>
                <a:spcPts val="0"/>
              </a:spcAft>
              <a:buClr>
                <a:schemeClr val="accent1"/>
              </a:buClr>
              <a:buSzPct val="100000"/>
              <a:buFont typeface="Noto Sans Symbols"/>
              <a:buChar char="○"/>
              <a:defRPr sz="1600" b="0" i="0" u="none" strike="noStrike" cap="none">
                <a:solidFill>
                  <a:schemeClr val="dk2"/>
                </a:solidFill>
                <a:latin typeface="Questrial"/>
                <a:ea typeface="Questrial"/>
                <a:cs typeface="Questrial"/>
                <a:sym typeface="Questrial"/>
              </a:defRPr>
            </a:lvl6pPr>
            <a:lvl7pPr marL="1719072" marR="0" lvl="6" indent="-68072" algn="l" rtl="0">
              <a:lnSpc>
                <a:spcPct val="100000"/>
              </a:lnSpc>
              <a:spcBef>
                <a:spcPts val="0"/>
              </a:spcBef>
              <a:spcAft>
                <a:spcPts val="0"/>
              </a:spcAft>
              <a:buClr>
                <a:schemeClr val="accent1"/>
              </a:buClr>
              <a:buSzPct val="100000"/>
              <a:buFont typeface="Noto Sans Symbols"/>
              <a:buChar char="○"/>
              <a:defRPr sz="1600" b="0" i="0" u="none" strike="noStrike" cap="none">
                <a:solidFill>
                  <a:schemeClr val="dk2"/>
                </a:solidFill>
                <a:latin typeface="Questrial"/>
                <a:ea typeface="Questrial"/>
                <a:cs typeface="Questrial"/>
                <a:sym typeface="Questrial"/>
              </a:defRPr>
            </a:lvl7pPr>
            <a:lvl8pPr marL="1920240" marR="0" lvl="7" indent="-66039" algn="l" rtl="0">
              <a:lnSpc>
                <a:spcPct val="100000"/>
              </a:lnSpc>
              <a:spcBef>
                <a:spcPts val="0"/>
              </a:spcBef>
              <a:spcAft>
                <a:spcPts val="0"/>
              </a:spcAft>
              <a:buClr>
                <a:schemeClr val="accent1"/>
              </a:buClr>
              <a:buSzPct val="100000"/>
              <a:buFont typeface="Noto Sans Symbols"/>
              <a:buChar char="○"/>
              <a:defRPr sz="1600" b="0" i="0" u="none" strike="noStrike" cap="none">
                <a:solidFill>
                  <a:schemeClr val="dk2"/>
                </a:solidFill>
                <a:latin typeface="Questrial"/>
                <a:ea typeface="Questrial"/>
                <a:cs typeface="Questrial"/>
                <a:sym typeface="Questrial"/>
              </a:defRPr>
            </a:lvl8pPr>
            <a:lvl9pPr marL="2121408" marR="0" lvl="8" indent="-64007" algn="l" rtl="0">
              <a:lnSpc>
                <a:spcPct val="100000"/>
              </a:lnSpc>
              <a:spcBef>
                <a:spcPts val="0"/>
              </a:spcBef>
              <a:spcAft>
                <a:spcPts val="0"/>
              </a:spcAft>
              <a:buClr>
                <a:schemeClr val="accent1"/>
              </a:buClr>
              <a:buSzPct val="100000"/>
              <a:buFont typeface="Noto Sans Symbols"/>
              <a:buChar char="○"/>
              <a:defRPr sz="1600" b="0" i="0" u="none" strike="noStrike" cap="none">
                <a:solidFill>
                  <a:schemeClr val="dk2"/>
                </a:solidFill>
                <a:latin typeface="Questrial"/>
                <a:ea typeface="Questrial"/>
                <a:cs typeface="Questrial"/>
                <a:sym typeface="Questrial"/>
              </a:defRPr>
            </a:lvl9pPr>
          </a:lstStyle>
          <a:p>
            <a:endParaRPr/>
          </a:p>
        </p:txBody>
      </p:sp>
      <p:sp>
        <p:nvSpPr>
          <p:cNvPr id="126" name="Shape 126"/>
          <p:cNvSpPr txBox="1">
            <a:spLocks noGrp="1"/>
          </p:cNvSpPr>
          <p:nvPr>
            <p:ph type="body" idx="3"/>
          </p:nvPr>
        </p:nvSpPr>
        <p:spPr>
          <a:xfrm>
            <a:off x="5011837" y="2316008"/>
            <a:ext cx="3055715"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Questrial"/>
              <a:buNone/>
              <a:defRPr sz="2400" b="1" i="0" u="none" strike="noStrike" cap="none">
                <a:solidFill>
                  <a:schemeClr val="accent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accent1"/>
              </a:buClr>
              <a:buFont typeface="Questrial"/>
              <a:buNone/>
              <a:defRPr sz="2000" b="1" i="0" u="none" strike="noStrike" cap="none">
                <a:solidFill>
                  <a:schemeClr val="dk2"/>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accent1"/>
              </a:buClr>
              <a:buFont typeface="Questrial"/>
              <a:buNone/>
              <a:defRPr sz="1800" b="1" i="0" u="none" strike="noStrike" cap="none">
                <a:solidFill>
                  <a:schemeClr val="dk2"/>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accent1"/>
              </a:buClr>
              <a:buFont typeface="Questrial"/>
              <a:buNone/>
              <a:defRPr sz="1600" b="1" i="0" u="none" strike="noStrike" cap="none">
                <a:solidFill>
                  <a:schemeClr val="dk2"/>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accent1"/>
              </a:buClr>
              <a:buFont typeface="Questrial"/>
              <a:buNone/>
              <a:defRPr sz="1600" b="1" i="0" u="none" strike="noStrike" cap="none">
                <a:solidFill>
                  <a:schemeClr val="dk2"/>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accent1"/>
              </a:buClr>
              <a:buFont typeface="Questrial"/>
              <a:buNone/>
              <a:defRPr sz="1600" b="1" i="0" u="none" strike="noStrike" cap="none">
                <a:solidFill>
                  <a:schemeClr val="dk2"/>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accent1"/>
              </a:buClr>
              <a:buFont typeface="Questrial"/>
              <a:buNone/>
              <a:defRPr sz="1600" b="1" i="0" u="none" strike="noStrike" cap="none">
                <a:solidFill>
                  <a:schemeClr val="dk2"/>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accent1"/>
              </a:buClr>
              <a:buFont typeface="Questrial"/>
              <a:buNone/>
              <a:defRPr sz="1600" b="1" i="0" u="none" strike="noStrike" cap="none">
                <a:solidFill>
                  <a:schemeClr val="dk2"/>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accent1"/>
              </a:buClr>
              <a:buFont typeface="Questrial"/>
              <a:buNone/>
              <a:defRPr sz="1600" b="1" i="0" u="none" strike="noStrike" cap="none">
                <a:solidFill>
                  <a:schemeClr val="dk2"/>
                </a:solidFill>
                <a:latin typeface="Questrial"/>
                <a:ea typeface="Questrial"/>
                <a:cs typeface="Questrial"/>
                <a:sym typeface="Questrial"/>
              </a:defRPr>
            </a:lvl9pPr>
          </a:lstStyle>
          <a:p>
            <a:endParaRPr/>
          </a:p>
        </p:txBody>
      </p:sp>
      <p:sp>
        <p:nvSpPr>
          <p:cNvPr id="127" name="Shape 127"/>
          <p:cNvSpPr txBox="1">
            <a:spLocks noGrp="1"/>
          </p:cNvSpPr>
          <p:nvPr>
            <p:ph type="body" idx="4"/>
          </p:nvPr>
        </p:nvSpPr>
        <p:spPr>
          <a:xfrm>
            <a:off x="4645151" y="2974692"/>
            <a:ext cx="3419855" cy="2835796"/>
          </a:xfrm>
          <a:prstGeom prst="rect">
            <a:avLst/>
          </a:prstGeom>
          <a:noFill/>
          <a:ln>
            <a:noFill/>
          </a:ln>
        </p:spPr>
        <p:txBody>
          <a:bodyPr lIns="91425" tIns="91425" rIns="91425" bIns="91425" anchor="t" anchorCtr="0"/>
          <a:lstStyle>
            <a:lvl1pPr marL="342900" marR="0" lvl="0" indent="-12700" algn="l" rtl="0">
              <a:lnSpc>
                <a:spcPct val="100000"/>
              </a:lnSpc>
              <a:spcBef>
                <a:spcPts val="0"/>
              </a:spcBef>
              <a:spcAft>
                <a:spcPts val="0"/>
              </a:spcAft>
              <a:buClr>
                <a:schemeClr val="accent1"/>
              </a:buClr>
              <a:buSzPct val="100000"/>
              <a:buFont typeface="Noto Sans Symbols"/>
              <a:buChar char="○"/>
              <a:defRPr sz="2400" b="0" i="0" u="none" strike="noStrike" cap="none">
                <a:solidFill>
                  <a:schemeClr val="dk2"/>
                </a:solidFill>
                <a:latin typeface="Questrial"/>
                <a:ea typeface="Questrial"/>
                <a:cs typeface="Questrial"/>
                <a:sym typeface="Questrial"/>
              </a:defRPr>
            </a:lvl1pPr>
            <a:lvl2pPr marL="640080" marR="0" lvl="1" indent="-55880" algn="l" rtl="0">
              <a:lnSpc>
                <a:spcPct val="100000"/>
              </a:lnSpc>
              <a:spcBef>
                <a:spcPts val="0"/>
              </a:spcBef>
              <a:spcAft>
                <a:spcPts val="0"/>
              </a:spcAft>
              <a:buClr>
                <a:schemeClr val="accent1"/>
              </a:buClr>
              <a:buSzPct val="100000"/>
              <a:buFont typeface="Noto Sans Symbols"/>
              <a:buChar char="○"/>
              <a:defRPr sz="2000" b="0" i="0" u="none" strike="noStrike" cap="none">
                <a:solidFill>
                  <a:schemeClr val="dk2"/>
                </a:solidFill>
                <a:latin typeface="Questrial"/>
                <a:ea typeface="Questrial"/>
                <a:cs typeface="Questrial"/>
                <a:sym typeface="Questrial"/>
              </a:defRPr>
            </a:lvl2pPr>
            <a:lvl3pPr marL="914400" marR="0" lvl="2" indent="-25400" algn="l" rtl="0">
              <a:lnSpc>
                <a:spcPct val="100000"/>
              </a:lnSpc>
              <a:spcBef>
                <a:spcPts val="0"/>
              </a:spcBef>
              <a:spcAft>
                <a:spcPts val="0"/>
              </a:spcAft>
              <a:buClr>
                <a:schemeClr val="accent1"/>
              </a:buClr>
              <a:buSzPct val="100000"/>
              <a:buFont typeface="Noto Sans Symbols"/>
              <a:buChar char="○"/>
              <a:defRPr sz="1800" b="0" i="0" u="none" strike="noStrike" cap="none">
                <a:solidFill>
                  <a:schemeClr val="dk2"/>
                </a:solidFill>
                <a:latin typeface="Questrial"/>
                <a:ea typeface="Questrial"/>
                <a:cs typeface="Questrial"/>
                <a:sym typeface="Questrial"/>
              </a:defRPr>
            </a:lvl3pPr>
            <a:lvl4pPr marL="1124712" marR="0" lvl="3" indent="-57911" algn="l" rtl="0">
              <a:lnSpc>
                <a:spcPct val="100000"/>
              </a:lnSpc>
              <a:spcBef>
                <a:spcPts val="0"/>
              </a:spcBef>
              <a:spcAft>
                <a:spcPts val="0"/>
              </a:spcAft>
              <a:buClr>
                <a:schemeClr val="accent1"/>
              </a:buClr>
              <a:buSzPct val="100000"/>
              <a:buFont typeface="Noto Sans Symbols"/>
              <a:buChar char="○"/>
              <a:defRPr sz="1600" b="0" i="0" u="none" strike="noStrike" cap="none">
                <a:solidFill>
                  <a:schemeClr val="dk2"/>
                </a:solidFill>
                <a:latin typeface="Questrial"/>
                <a:ea typeface="Questrial"/>
                <a:cs typeface="Questrial"/>
                <a:sym typeface="Questrial"/>
              </a:defRPr>
            </a:lvl4pPr>
            <a:lvl5pPr marL="1325880" marR="0" lvl="4" indent="-55880" algn="l" rtl="0">
              <a:lnSpc>
                <a:spcPct val="100000"/>
              </a:lnSpc>
              <a:spcBef>
                <a:spcPts val="0"/>
              </a:spcBef>
              <a:spcAft>
                <a:spcPts val="0"/>
              </a:spcAft>
              <a:buClr>
                <a:schemeClr val="accent1"/>
              </a:buClr>
              <a:buSzPct val="100000"/>
              <a:buFont typeface="Noto Sans Symbols"/>
              <a:buChar char="○"/>
              <a:defRPr sz="1600" b="0" i="0" u="none" strike="noStrike" cap="none">
                <a:solidFill>
                  <a:schemeClr val="dk2"/>
                </a:solidFill>
                <a:latin typeface="Questrial"/>
                <a:ea typeface="Questrial"/>
                <a:cs typeface="Questrial"/>
                <a:sym typeface="Questrial"/>
              </a:defRPr>
            </a:lvl5pPr>
            <a:lvl6pPr marL="1517904" marR="0" lvl="5" indent="-70103" algn="l" rtl="0">
              <a:lnSpc>
                <a:spcPct val="100000"/>
              </a:lnSpc>
              <a:spcBef>
                <a:spcPts val="0"/>
              </a:spcBef>
              <a:spcAft>
                <a:spcPts val="0"/>
              </a:spcAft>
              <a:buClr>
                <a:schemeClr val="accent1"/>
              </a:buClr>
              <a:buSzPct val="100000"/>
              <a:buFont typeface="Noto Sans Symbols"/>
              <a:buChar char="○"/>
              <a:defRPr sz="1600" b="0" i="0" u="none" strike="noStrike" cap="none">
                <a:solidFill>
                  <a:schemeClr val="dk2"/>
                </a:solidFill>
                <a:latin typeface="Questrial"/>
                <a:ea typeface="Questrial"/>
                <a:cs typeface="Questrial"/>
                <a:sym typeface="Questrial"/>
              </a:defRPr>
            </a:lvl6pPr>
            <a:lvl7pPr marL="1719072" marR="0" lvl="6" indent="-68072" algn="l" rtl="0">
              <a:lnSpc>
                <a:spcPct val="100000"/>
              </a:lnSpc>
              <a:spcBef>
                <a:spcPts val="0"/>
              </a:spcBef>
              <a:spcAft>
                <a:spcPts val="0"/>
              </a:spcAft>
              <a:buClr>
                <a:schemeClr val="accent1"/>
              </a:buClr>
              <a:buSzPct val="100000"/>
              <a:buFont typeface="Noto Sans Symbols"/>
              <a:buChar char="○"/>
              <a:defRPr sz="1600" b="0" i="0" u="none" strike="noStrike" cap="none">
                <a:solidFill>
                  <a:schemeClr val="dk2"/>
                </a:solidFill>
                <a:latin typeface="Questrial"/>
                <a:ea typeface="Questrial"/>
                <a:cs typeface="Questrial"/>
                <a:sym typeface="Questrial"/>
              </a:defRPr>
            </a:lvl7pPr>
            <a:lvl8pPr marL="1920240" marR="0" lvl="7" indent="-66039" algn="l" rtl="0">
              <a:lnSpc>
                <a:spcPct val="100000"/>
              </a:lnSpc>
              <a:spcBef>
                <a:spcPts val="0"/>
              </a:spcBef>
              <a:spcAft>
                <a:spcPts val="0"/>
              </a:spcAft>
              <a:buClr>
                <a:schemeClr val="accent1"/>
              </a:buClr>
              <a:buSzPct val="100000"/>
              <a:buFont typeface="Noto Sans Symbols"/>
              <a:buChar char="○"/>
              <a:defRPr sz="1600" b="0" i="0" u="none" strike="noStrike" cap="none">
                <a:solidFill>
                  <a:schemeClr val="dk2"/>
                </a:solidFill>
                <a:latin typeface="Questrial"/>
                <a:ea typeface="Questrial"/>
                <a:cs typeface="Questrial"/>
                <a:sym typeface="Questrial"/>
              </a:defRPr>
            </a:lvl8pPr>
            <a:lvl9pPr marL="2121408" marR="0" lvl="8" indent="-64007" algn="l" rtl="0">
              <a:lnSpc>
                <a:spcPct val="100000"/>
              </a:lnSpc>
              <a:spcBef>
                <a:spcPts val="0"/>
              </a:spcBef>
              <a:spcAft>
                <a:spcPts val="0"/>
              </a:spcAft>
              <a:buClr>
                <a:schemeClr val="accent1"/>
              </a:buClr>
              <a:buSzPct val="100000"/>
              <a:buFont typeface="Noto Sans Symbols"/>
              <a:buChar char="○"/>
              <a:defRPr sz="1600" b="0" i="0" u="none" strike="noStrike" cap="none">
                <a:solidFill>
                  <a:schemeClr val="dk2"/>
                </a:solidFill>
                <a:latin typeface="Questrial"/>
                <a:ea typeface="Questrial"/>
                <a:cs typeface="Questrial"/>
                <a:sym typeface="Questrial"/>
              </a:defRPr>
            </a:lvl9pPr>
          </a:lstStyle>
          <a:p>
            <a:endParaRPr/>
          </a:p>
        </p:txBody>
      </p:sp>
      <p:sp>
        <p:nvSpPr>
          <p:cNvPr id="128" name="Shape 128"/>
          <p:cNvSpPr txBox="1">
            <a:spLocks noGrp="1"/>
          </p:cNvSpPr>
          <p:nvPr>
            <p:ph type="dt" idx="10"/>
          </p:nvPr>
        </p:nvSpPr>
        <p:spPr>
          <a:xfrm>
            <a:off x="5997387" y="22449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EFEFE"/>
              </a:buClr>
              <a:buFont typeface="Questrial"/>
              <a:buNone/>
              <a:defRPr sz="1200" b="0" i="0" u="none" strike="noStrike" cap="none">
                <a:solidFill>
                  <a:srgbClr val="FEFEFE"/>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129" name="Shape 129"/>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accent1"/>
              </a:buClr>
              <a:buFont typeface="Questrial"/>
              <a:buNone/>
              <a:defRPr sz="1200" b="0" i="0" u="none" strike="noStrike" cap="none">
                <a:solidFill>
                  <a:schemeClr val="accent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130" name="Shape 130"/>
          <p:cNvSpPr txBox="1">
            <a:spLocks noGrp="1"/>
          </p:cNvSpPr>
          <p:nvPr>
            <p:ph type="sldNum" idx="12"/>
          </p:nvPr>
        </p:nvSpPr>
        <p:spPr>
          <a:xfrm>
            <a:off x="4649096" y="224489"/>
            <a:ext cx="1332156"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EFEFE"/>
              </a:buClr>
              <a:buSzPct val="25000"/>
              <a:buFont typeface="Questrial"/>
              <a:buNone/>
            </a:pPr>
            <a:fld id="{00000000-1234-1234-1234-123412341234}" type="slidenum">
              <a:rPr lang="en-US" sz="1200" b="0" i="0" u="none" strike="noStrike" cap="none">
                <a:solidFill>
                  <a:srgbClr val="FEFEFE"/>
                </a:solidFill>
                <a:latin typeface="Questrial"/>
                <a:ea typeface="Questrial"/>
                <a:cs typeface="Questrial"/>
                <a:sym typeface="Questrial"/>
              </a:rPr>
              <a:t>‹#›</a:t>
            </a:fld>
            <a:endParaRPr lang="en-US" sz="1200" b="0" i="0" u="none" strike="noStrike" cap="none">
              <a:solidFill>
                <a:srgbClr val="FEFEFE"/>
              </a:solidFill>
              <a:latin typeface="Questrial"/>
              <a:ea typeface="Questrial"/>
              <a:cs typeface="Questrial"/>
              <a:sym typeface="Quest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043490" y="1027662"/>
            <a:ext cx="7024744" cy="1143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Questrial"/>
              <a:buNone/>
              <a:defRPr sz="4000" b="0" i="0" u="none" strike="noStrike" cap="none">
                <a:solidFill>
                  <a:schemeClr val="accent1"/>
                </a:solidFill>
                <a:latin typeface="Questrial"/>
                <a:ea typeface="Questrial"/>
                <a:cs typeface="Questrial"/>
                <a:sym typeface="Questrial"/>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3" name="Shape 133"/>
          <p:cNvSpPr txBox="1">
            <a:spLocks noGrp="1"/>
          </p:cNvSpPr>
          <p:nvPr>
            <p:ph type="dt" idx="10"/>
          </p:nvPr>
        </p:nvSpPr>
        <p:spPr>
          <a:xfrm>
            <a:off x="5997387" y="22449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EFEFE"/>
              </a:buClr>
              <a:buFont typeface="Questrial"/>
              <a:buNone/>
              <a:defRPr sz="1200" b="0" i="0" u="none" strike="noStrike" cap="none">
                <a:solidFill>
                  <a:srgbClr val="FEFEFE"/>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134" name="Shape 134"/>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accent1"/>
              </a:buClr>
              <a:buFont typeface="Questrial"/>
              <a:buNone/>
              <a:defRPr sz="1200" b="0" i="0" u="none" strike="noStrike" cap="none">
                <a:solidFill>
                  <a:schemeClr val="accent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135" name="Shape 135"/>
          <p:cNvSpPr txBox="1">
            <a:spLocks noGrp="1"/>
          </p:cNvSpPr>
          <p:nvPr>
            <p:ph type="sldNum" idx="12"/>
          </p:nvPr>
        </p:nvSpPr>
        <p:spPr>
          <a:xfrm>
            <a:off x="4649096" y="224489"/>
            <a:ext cx="1332156"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EFEFE"/>
              </a:buClr>
              <a:buSzPct val="25000"/>
              <a:buFont typeface="Questrial"/>
              <a:buNone/>
            </a:pPr>
            <a:fld id="{00000000-1234-1234-1234-123412341234}" type="slidenum">
              <a:rPr lang="en-US" sz="1200" b="0" i="0" u="none" strike="noStrike" cap="none">
                <a:solidFill>
                  <a:srgbClr val="FEFEFE"/>
                </a:solidFill>
                <a:latin typeface="Questrial"/>
                <a:ea typeface="Questrial"/>
                <a:cs typeface="Questrial"/>
                <a:sym typeface="Questrial"/>
              </a:rPr>
              <a:t>‹#›</a:t>
            </a:fld>
            <a:endParaRPr lang="en-US" sz="1200" b="0" i="0" u="none" strike="noStrike" cap="none">
              <a:solidFill>
                <a:srgbClr val="FEFEFE"/>
              </a:solidFill>
              <a:latin typeface="Questrial"/>
              <a:ea typeface="Questrial"/>
              <a:cs typeface="Questrial"/>
              <a:sym typeface="Quest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6"/>
        <p:cNvGrpSpPr/>
        <p:nvPr/>
      </p:nvGrpSpPr>
      <p:grpSpPr>
        <a:xfrm>
          <a:off x="0" y="0"/>
          <a:ext cx="0" cy="0"/>
          <a:chOff x="0" y="0"/>
          <a:chExt cx="0" cy="0"/>
        </a:xfrm>
      </p:grpSpPr>
      <p:grpSp>
        <p:nvGrpSpPr>
          <p:cNvPr id="137" name="Shape 137"/>
          <p:cNvGrpSpPr/>
          <p:nvPr/>
        </p:nvGrpSpPr>
        <p:grpSpPr>
          <a:xfrm>
            <a:off x="-644957" y="0"/>
            <a:ext cx="10458650" cy="7117068"/>
            <a:chOff x="-644957" y="0"/>
            <a:chExt cx="10458650" cy="7117068"/>
          </a:xfrm>
        </p:grpSpPr>
        <p:grpSp>
          <p:nvGrpSpPr>
            <p:cNvPr id="138" name="Shape 138"/>
            <p:cNvGrpSpPr/>
            <p:nvPr/>
          </p:nvGrpSpPr>
          <p:grpSpPr>
            <a:xfrm>
              <a:off x="0" y="0"/>
              <a:ext cx="9143999" cy="6858000"/>
              <a:chOff x="0" y="0"/>
              <a:chExt cx="9143999" cy="6858000"/>
            </a:xfrm>
          </p:grpSpPr>
          <p:grpSp>
            <p:nvGrpSpPr>
              <p:cNvPr id="139" name="Shape 139"/>
              <p:cNvGrpSpPr/>
              <p:nvPr/>
            </p:nvGrpSpPr>
            <p:grpSpPr>
              <a:xfrm>
                <a:off x="0" y="0"/>
                <a:ext cx="2514598" cy="6858000"/>
                <a:chOff x="0" y="0"/>
                <a:chExt cx="2514598" cy="6858000"/>
              </a:xfrm>
            </p:grpSpPr>
            <p:sp>
              <p:nvSpPr>
                <p:cNvPr id="140" name="Shape 140"/>
                <p:cNvSpPr/>
                <p:nvPr/>
              </p:nvSpPr>
              <p:spPr>
                <a:xfrm>
                  <a:off x="914400" y="0"/>
                  <a:ext cx="1600198"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41" name="Shape 141"/>
                <p:cNvSpPr/>
                <p:nvPr/>
              </p:nvSpPr>
              <p:spPr>
                <a:xfrm>
                  <a:off x="0" y="0"/>
                  <a:ext cx="4572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42" name="Shape 142"/>
                <p:cNvSpPr/>
                <p:nvPr/>
              </p:nvSpPr>
              <p:spPr>
                <a:xfrm>
                  <a:off x="228600" y="0"/>
                  <a:ext cx="7620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grpSp>
            <p:nvGrpSpPr>
              <p:cNvPr id="143" name="Shape 143"/>
              <p:cNvGrpSpPr/>
              <p:nvPr/>
            </p:nvGrpSpPr>
            <p:grpSpPr>
              <a:xfrm>
                <a:off x="422910" y="0"/>
                <a:ext cx="2514598" cy="6858000"/>
                <a:chOff x="0" y="0"/>
                <a:chExt cx="2514598" cy="6858000"/>
              </a:xfrm>
            </p:grpSpPr>
            <p:sp>
              <p:nvSpPr>
                <p:cNvPr id="144" name="Shape 144"/>
                <p:cNvSpPr/>
                <p:nvPr/>
              </p:nvSpPr>
              <p:spPr>
                <a:xfrm>
                  <a:off x="914400" y="0"/>
                  <a:ext cx="1600198"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45" name="Shape 145"/>
                <p:cNvSpPr/>
                <p:nvPr/>
              </p:nvSpPr>
              <p:spPr>
                <a:xfrm>
                  <a:off x="0" y="0"/>
                  <a:ext cx="4572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46" name="Shape 146"/>
                <p:cNvSpPr/>
                <p:nvPr/>
              </p:nvSpPr>
              <p:spPr>
                <a:xfrm>
                  <a:off x="228600" y="0"/>
                  <a:ext cx="7620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grpSp>
            <p:nvGrpSpPr>
              <p:cNvPr id="147" name="Shape 147"/>
              <p:cNvGrpSpPr/>
              <p:nvPr/>
            </p:nvGrpSpPr>
            <p:grpSpPr>
              <a:xfrm rot="10800000">
                <a:off x="6629400" y="0"/>
                <a:ext cx="2514598" cy="6858000"/>
                <a:chOff x="0" y="0"/>
                <a:chExt cx="2514598" cy="6858000"/>
              </a:xfrm>
            </p:grpSpPr>
            <p:sp>
              <p:nvSpPr>
                <p:cNvPr id="148" name="Shape 148"/>
                <p:cNvSpPr/>
                <p:nvPr/>
              </p:nvSpPr>
              <p:spPr>
                <a:xfrm>
                  <a:off x="914400" y="0"/>
                  <a:ext cx="1600198"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49" name="Shape 149"/>
                <p:cNvSpPr/>
                <p:nvPr/>
              </p:nvSpPr>
              <p:spPr>
                <a:xfrm>
                  <a:off x="0" y="0"/>
                  <a:ext cx="4572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50" name="Shape 150"/>
                <p:cNvSpPr/>
                <p:nvPr/>
              </p:nvSpPr>
              <p:spPr>
                <a:xfrm>
                  <a:off x="228600" y="0"/>
                  <a:ext cx="7620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sp>
            <p:nvSpPr>
              <p:cNvPr id="151" name="Shape 151"/>
              <p:cNvSpPr/>
              <p:nvPr/>
            </p:nvSpPr>
            <p:spPr>
              <a:xfrm>
                <a:off x="3810000" y="0"/>
                <a:ext cx="28194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52" name="Shape 152"/>
              <p:cNvSpPr/>
              <p:nvPr/>
            </p:nvSpPr>
            <p:spPr>
              <a:xfrm>
                <a:off x="2895600" y="0"/>
                <a:ext cx="4572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53" name="Shape 153"/>
              <p:cNvSpPr/>
              <p:nvPr/>
            </p:nvSpPr>
            <p:spPr>
              <a:xfrm>
                <a:off x="3124200" y="0"/>
                <a:ext cx="7620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sp>
          <p:nvSpPr>
            <p:cNvPr id="154" name="Shape 154"/>
            <p:cNvSpPr/>
            <p:nvPr/>
          </p:nvSpPr>
          <p:spPr>
            <a:xfrm>
              <a:off x="-11875" y="5035137"/>
              <a:ext cx="9143998" cy="1175653"/>
            </a:xfrm>
            <a:custGeom>
              <a:avLst/>
              <a:gdLst/>
              <a:ahLst/>
              <a:cxnLst/>
              <a:rect l="0" t="0" r="0" b="0"/>
              <a:pathLst>
                <a:path w="120000" h="120000" extrusionOk="0">
                  <a:moveTo>
                    <a:pt x="0" y="113939"/>
                  </a:moveTo>
                  <a:cubicBezTo>
                    <a:pt x="6480" y="116969"/>
                    <a:pt x="12961" y="120000"/>
                    <a:pt x="21974" y="118787"/>
                  </a:cubicBezTo>
                  <a:cubicBezTo>
                    <a:pt x="30986" y="117575"/>
                    <a:pt x="42051" y="116161"/>
                    <a:pt x="54077" y="106666"/>
                  </a:cubicBezTo>
                  <a:cubicBezTo>
                    <a:pt x="66103" y="97171"/>
                    <a:pt x="83142" y="79595"/>
                    <a:pt x="94129" y="61818"/>
                  </a:cubicBezTo>
                  <a:cubicBezTo>
                    <a:pt x="105116" y="44040"/>
                    <a:pt x="116363" y="15757"/>
                    <a:pt x="120000" y="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155" name="Shape 155"/>
            <p:cNvSpPr/>
            <p:nvPr/>
          </p:nvSpPr>
          <p:spPr>
            <a:xfrm>
              <a:off x="-11875" y="3467594"/>
              <a:ext cx="9143998" cy="890648"/>
            </a:xfrm>
            <a:custGeom>
              <a:avLst/>
              <a:gdLst/>
              <a:ahLst/>
              <a:cxnLst/>
              <a:rect l="0" t="0" r="0" b="0"/>
              <a:pathLst>
                <a:path w="120000" h="120000" extrusionOk="0">
                  <a:moveTo>
                    <a:pt x="0" y="120000"/>
                  </a:moveTo>
                  <a:cubicBezTo>
                    <a:pt x="3454" y="101199"/>
                    <a:pt x="6909" y="82399"/>
                    <a:pt x="13714" y="63999"/>
                  </a:cubicBezTo>
                  <a:cubicBezTo>
                    <a:pt x="20519" y="45600"/>
                    <a:pt x="30181" y="18666"/>
                    <a:pt x="40831" y="9600"/>
                  </a:cubicBezTo>
                  <a:cubicBezTo>
                    <a:pt x="51480" y="533"/>
                    <a:pt x="64415" y="0"/>
                    <a:pt x="77610" y="9600"/>
                  </a:cubicBezTo>
                  <a:cubicBezTo>
                    <a:pt x="90805" y="19200"/>
                    <a:pt x="112805" y="57600"/>
                    <a:pt x="120000" y="6720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156" name="Shape 156"/>
            <p:cNvSpPr/>
            <p:nvPr/>
          </p:nvSpPr>
          <p:spPr>
            <a:xfrm>
              <a:off x="-23750" y="5640778"/>
              <a:ext cx="3004456" cy="1211282"/>
            </a:xfrm>
            <a:custGeom>
              <a:avLst/>
              <a:gdLst/>
              <a:ahLst/>
              <a:cxnLst/>
              <a:rect l="0" t="0" r="0" b="0"/>
              <a:pathLst>
                <a:path w="120000" h="120000" extrusionOk="0">
                  <a:moveTo>
                    <a:pt x="0" y="0"/>
                  </a:moveTo>
                  <a:cubicBezTo>
                    <a:pt x="44071" y="49705"/>
                    <a:pt x="88142" y="99411"/>
                    <a:pt x="120000" y="12000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157" name="Shape 157"/>
            <p:cNvSpPr/>
            <p:nvPr/>
          </p:nvSpPr>
          <p:spPr>
            <a:xfrm>
              <a:off x="-11875" y="5284519"/>
              <a:ext cx="9143998" cy="1478476"/>
            </a:xfrm>
            <a:custGeom>
              <a:avLst/>
              <a:gdLst/>
              <a:ahLst/>
              <a:cxnLst/>
              <a:rect l="0" t="0" r="0" b="0"/>
              <a:pathLst>
                <a:path w="120000" h="120000" extrusionOk="0">
                  <a:moveTo>
                    <a:pt x="0" y="0"/>
                  </a:moveTo>
                  <a:cubicBezTo>
                    <a:pt x="3753" y="8112"/>
                    <a:pt x="7506" y="16224"/>
                    <a:pt x="14493" y="27951"/>
                  </a:cubicBezTo>
                  <a:cubicBezTo>
                    <a:pt x="21480" y="39678"/>
                    <a:pt x="31922" y="57670"/>
                    <a:pt x="41922" y="70361"/>
                  </a:cubicBezTo>
                  <a:cubicBezTo>
                    <a:pt x="51922" y="83052"/>
                    <a:pt x="64571" y="96224"/>
                    <a:pt x="74493" y="104096"/>
                  </a:cubicBezTo>
                  <a:cubicBezTo>
                    <a:pt x="84415" y="111967"/>
                    <a:pt x="95116" y="115180"/>
                    <a:pt x="101454" y="117590"/>
                  </a:cubicBezTo>
                  <a:cubicBezTo>
                    <a:pt x="107792" y="120000"/>
                    <a:pt x="109428" y="118875"/>
                    <a:pt x="112519" y="118554"/>
                  </a:cubicBezTo>
                  <a:cubicBezTo>
                    <a:pt x="115610" y="118232"/>
                    <a:pt x="117805" y="116947"/>
                    <a:pt x="120000" y="115662"/>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158" name="Shape 158"/>
            <p:cNvSpPr/>
            <p:nvPr/>
          </p:nvSpPr>
          <p:spPr>
            <a:xfrm>
              <a:off x="2137558" y="5132119"/>
              <a:ext cx="6982689" cy="1719940"/>
            </a:xfrm>
            <a:custGeom>
              <a:avLst/>
              <a:gdLst/>
              <a:ahLst/>
              <a:cxnLst/>
              <a:rect l="0" t="0" r="0" b="0"/>
              <a:pathLst>
                <a:path w="120000" h="120000" extrusionOk="0">
                  <a:moveTo>
                    <a:pt x="0" y="120000"/>
                  </a:moveTo>
                  <a:cubicBezTo>
                    <a:pt x="2789" y="107226"/>
                    <a:pt x="5578" y="94453"/>
                    <a:pt x="9387" y="82715"/>
                  </a:cubicBezTo>
                  <a:cubicBezTo>
                    <a:pt x="13197" y="70978"/>
                    <a:pt x="18469" y="58273"/>
                    <a:pt x="22857" y="49574"/>
                  </a:cubicBezTo>
                  <a:cubicBezTo>
                    <a:pt x="27244" y="40874"/>
                    <a:pt x="29931" y="37007"/>
                    <a:pt x="35714" y="30517"/>
                  </a:cubicBezTo>
                  <a:cubicBezTo>
                    <a:pt x="41496" y="24027"/>
                    <a:pt x="52040" y="14913"/>
                    <a:pt x="57551" y="10632"/>
                  </a:cubicBezTo>
                  <a:cubicBezTo>
                    <a:pt x="63061" y="6352"/>
                    <a:pt x="63911" y="6490"/>
                    <a:pt x="68775" y="4833"/>
                  </a:cubicBezTo>
                  <a:cubicBezTo>
                    <a:pt x="73639" y="3176"/>
                    <a:pt x="81326" y="1380"/>
                    <a:pt x="86734" y="690"/>
                  </a:cubicBezTo>
                  <a:cubicBezTo>
                    <a:pt x="92142" y="0"/>
                    <a:pt x="101224" y="690"/>
                    <a:pt x="101224" y="690"/>
                  </a:cubicBezTo>
                  <a:lnTo>
                    <a:pt x="111632" y="690"/>
                  </a:lnTo>
                  <a:cubicBezTo>
                    <a:pt x="114523" y="966"/>
                    <a:pt x="117176" y="1933"/>
                    <a:pt x="118571" y="2347"/>
                  </a:cubicBezTo>
                  <a:cubicBezTo>
                    <a:pt x="119965" y="2761"/>
                    <a:pt x="119489" y="2623"/>
                    <a:pt x="120000" y="3176"/>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159" name="Shape 159"/>
            <p:cNvSpPr/>
            <p:nvPr/>
          </p:nvSpPr>
          <p:spPr>
            <a:xfrm rot="1800000">
              <a:off x="2996163" y="2859250"/>
              <a:ext cx="1601398" cy="1388235"/>
            </a:xfrm>
            <a:prstGeom prst="hexagon">
              <a:avLst>
                <a:gd name="adj" fmla="val 28544"/>
                <a:gd name="vf" fmla="val 115470"/>
              </a:avLst>
            </a:prstGeom>
            <a:solidFill>
              <a:schemeClr val="lt1">
                <a:alpha val="9411"/>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60" name="Shape 160"/>
            <p:cNvSpPr/>
            <p:nvPr/>
          </p:nvSpPr>
          <p:spPr>
            <a:xfrm rot="1800000">
              <a:off x="3720063" y="4126077"/>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61" name="Shape 161"/>
            <p:cNvSpPr/>
            <p:nvPr/>
          </p:nvSpPr>
          <p:spPr>
            <a:xfrm rot="1800000">
              <a:off x="3729590" y="1592427"/>
              <a:ext cx="1601398" cy="1388235"/>
            </a:xfrm>
            <a:prstGeom prst="hexagon">
              <a:avLst>
                <a:gd name="adj" fmla="val 28544"/>
                <a:gd name="vf" fmla="val 115470"/>
              </a:avLst>
            </a:prstGeom>
            <a:solidFill>
              <a:schemeClr val="lt1">
                <a:alpha val="6274"/>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62" name="Shape 162"/>
            <p:cNvSpPr/>
            <p:nvPr/>
          </p:nvSpPr>
          <p:spPr>
            <a:xfrm rot="1800000">
              <a:off x="2977113" y="325602"/>
              <a:ext cx="1601398" cy="1388235"/>
            </a:xfrm>
            <a:prstGeom prst="hexagon">
              <a:avLst>
                <a:gd name="adj" fmla="val 28544"/>
                <a:gd name="vf" fmla="val 115470"/>
              </a:avLst>
            </a:prstGeom>
            <a:solidFill>
              <a:schemeClr val="lt1">
                <a:alpha val="3529"/>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63" name="Shape 163"/>
            <p:cNvSpPr/>
            <p:nvPr/>
          </p:nvSpPr>
          <p:spPr>
            <a:xfrm rot="1800000">
              <a:off x="4463013" y="5383377"/>
              <a:ext cx="1601398" cy="1388235"/>
            </a:xfrm>
            <a:prstGeom prst="hexagon">
              <a:avLst>
                <a:gd name="adj" fmla="val 28544"/>
                <a:gd name="vf" fmla="val 115470"/>
              </a:avLst>
            </a:prstGeom>
            <a:solidFill>
              <a:schemeClr val="lt1">
                <a:alpha val="549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64" name="Shape 164"/>
            <p:cNvSpPr/>
            <p:nvPr/>
          </p:nvSpPr>
          <p:spPr>
            <a:xfrm rot="1800000">
              <a:off x="-382403" y="4201526"/>
              <a:ext cx="1261497" cy="1388235"/>
            </a:xfrm>
            <a:custGeom>
              <a:avLst/>
              <a:gdLst/>
              <a:ahLst/>
              <a:cxnLst/>
              <a:rect l="0" t="0" r="0" b="0"/>
              <a:pathLst>
                <a:path w="120000" h="120000" extrusionOk="0">
                  <a:moveTo>
                    <a:pt x="0" y="9084"/>
                  </a:moveTo>
                  <a:lnTo>
                    <a:pt x="5360" y="0"/>
                  </a:lnTo>
                  <a:lnTo>
                    <a:pt x="82305" y="0"/>
                  </a:lnTo>
                  <a:lnTo>
                    <a:pt x="120000" y="60000"/>
                  </a:lnTo>
                  <a:lnTo>
                    <a:pt x="82305" y="120000"/>
                  </a:lnTo>
                  <a:lnTo>
                    <a:pt x="70827" y="119970"/>
                  </a:lnTo>
                  <a:lnTo>
                    <a:pt x="0" y="9084"/>
                  </a:lnTo>
                  <a:close/>
                </a:path>
              </a:pathLst>
            </a:custGeom>
            <a:solidFill>
              <a:schemeClr val="lt1">
                <a:alpha val="9411"/>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65" name="Shape 165"/>
            <p:cNvSpPr/>
            <p:nvPr/>
          </p:nvSpPr>
          <p:spPr>
            <a:xfrm rot="1800000">
              <a:off x="24363" y="5402427"/>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66" name="Shape 166"/>
            <p:cNvSpPr/>
            <p:nvPr/>
          </p:nvSpPr>
          <p:spPr>
            <a:xfrm rot="1800000">
              <a:off x="52939" y="2849727"/>
              <a:ext cx="1601398" cy="1388235"/>
            </a:xfrm>
            <a:prstGeom prst="hexagon">
              <a:avLst>
                <a:gd name="adj" fmla="val 28544"/>
                <a:gd name="vf" fmla="val 115470"/>
              </a:avLst>
            </a:prstGeom>
            <a:solidFill>
              <a:schemeClr val="lt1">
                <a:alpha val="6274"/>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67" name="Shape 167"/>
            <p:cNvSpPr/>
            <p:nvPr/>
          </p:nvSpPr>
          <p:spPr>
            <a:xfrm rot="1800000">
              <a:off x="776838" y="4126075"/>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68" name="Shape 168"/>
            <p:cNvSpPr/>
            <p:nvPr/>
          </p:nvSpPr>
          <p:spPr>
            <a:xfrm rot="1800000">
              <a:off x="1510263" y="5411952"/>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69" name="Shape 169"/>
            <p:cNvSpPr/>
            <p:nvPr/>
          </p:nvSpPr>
          <p:spPr>
            <a:xfrm rot="1800000">
              <a:off x="1529314" y="2859250"/>
              <a:ext cx="1601398" cy="1388235"/>
            </a:xfrm>
            <a:prstGeom prst="hexagon">
              <a:avLst>
                <a:gd name="adj" fmla="val 28544"/>
                <a:gd name="vf" fmla="val 115470"/>
              </a:avLst>
            </a:prstGeom>
            <a:solidFill>
              <a:schemeClr val="lt1">
                <a:alpha val="6274"/>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70" name="Shape 170"/>
            <p:cNvSpPr/>
            <p:nvPr/>
          </p:nvSpPr>
          <p:spPr>
            <a:xfrm rot="1800000">
              <a:off x="795888" y="1563852"/>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71" name="Shape 171"/>
            <p:cNvSpPr/>
            <p:nvPr/>
          </p:nvSpPr>
          <p:spPr>
            <a:xfrm rot="1800000">
              <a:off x="6806164" y="4145127"/>
              <a:ext cx="1601398" cy="1388235"/>
            </a:xfrm>
            <a:prstGeom prst="hexagon">
              <a:avLst>
                <a:gd name="adj" fmla="val 28544"/>
                <a:gd name="vf" fmla="val 115470"/>
              </a:avLst>
            </a:prstGeom>
            <a:solidFill>
              <a:schemeClr val="lt1">
                <a:alpha val="9411"/>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72" name="Shape 172"/>
            <p:cNvSpPr/>
            <p:nvPr/>
          </p:nvSpPr>
          <p:spPr>
            <a:xfrm rot="1800000">
              <a:off x="7549114" y="5421477"/>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73" name="Shape 173"/>
            <p:cNvSpPr/>
            <p:nvPr/>
          </p:nvSpPr>
          <p:spPr>
            <a:xfrm rot="1800000">
              <a:off x="7549116" y="2868777"/>
              <a:ext cx="1601398" cy="1388235"/>
            </a:xfrm>
            <a:prstGeom prst="hexagon">
              <a:avLst>
                <a:gd name="adj" fmla="val 28544"/>
                <a:gd name="vf" fmla="val 115470"/>
              </a:avLst>
            </a:prstGeom>
            <a:solidFill>
              <a:schemeClr val="lt1">
                <a:alpha val="6274"/>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74" name="Shape 174"/>
            <p:cNvSpPr/>
            <p:nvPr/>
          </p:nvSpPr>
          <p:spPr>
            <a:xfrm rot="1800000">
              <a:off x="8306520" y="4055628"/>
              <a:ext cx="1243406" cy="1388235"/>
            </a:xfrm>
            <a:custGeom>
              <a:avLst/>
              <a:gdLst/>
              <a:ahLst/>
              <a:cxnLst/>
              <a:rect l="0" t="0" r="0" b="0"/>
              <a:pathLst>
                <a:path w="120000" h="120000" extrusionOk="0">
                  <a:moveTo>
                    <a:pt x="0" y="60000"/>
                  </a:moveTo>
                  <a:lnTo>
                    <a:pt x="38242" y="0"/>
                  </a:lnTo>
                  <a:lnTo>
                    <a:pt x="45748" y="347"/>
                  </a:lnTo>
                  <a:lnTo>
                    <a:pt x="120000" y="114618"/>
                  </a:lnTo>
                  <a:lnTo>
                    <a:pt x="116307" y="120000"/>
                  </a:lnTo>
                  <a:lnTo>
                    <a:pt x="38242" y="120000"/>
                  </a:lnTo>
                  <a:lnTo>
                    <a:pt x="0" y="60000"/>
                  </a:lnTo>
                  <a:close/>
                </a:path>
              </a:pathLst>
            </a:custGeom>
            <a:solidFill>
              <a:schemeClr val="lt1">
                <a:alpha val="3529"/>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75" name="Shape 175"/>
            <p:cNvSpPr/>
            <p:nvPr/>
          </p:nvSpPr>
          <p:spPr>
            <a:xfrm rot="1800000">
              <a:off x="8306770" y="1511523"/>
              <a:ext cx="1241870" cy="1388821"/>
            </a:xfrm>
            <a:custGeom>
              <a:avLst/>
              <a:gdLst/>
              <a:ahLst/>
              <a:cxnLst/>
              <a:rect l="0" t="0" r="0" b="0"/>
              <a:pathLst>
                <a:path w="120000" h="120000" extrusionOk="0">
                  <a:moveTo>
                    <a:pt x="0" y="60025"/>
                  </a:moveTo>
                  <a:lnTo>
                    <a:pt x="38289" y="50"/>
                  </a:lnTo>
                  <a:lnTo>
                    <a:pt x="46575" y="0"/>
                  </a:lnTo>
                  <a:lnTo>
                    <a:pt x="120000" y="114391"/>
                  </a:lnTo>
                  <a:lnTo>
                    <a:pt x="116450" y="120000"/>
                  </a:lnTo>
                  <a:lnTo>
                    <a:pt x="38289" y="120000"/>
                  </a:lnTo>
                  <a:lnTo>
                    <a:pt x="0" y="60025"/>
                  </a:lnTo>
                  <a:close/>
                </a:path>
              </a:pathLst>
            </a:cu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sp>
        <p:nvSpPr>
          <p:cNvPr id="176" name="Shape 176"/>
          <p:cNvSpPr/>
          <p:nvPr/>
        </p:nvSpPr>
        <p:spPr>
          <a:xfrm>
            <a:off x="4561242" y="-21511"/>
            <a:ext cx="3679116" cy="6271840"/>
          </a:xfrm>
          <a:prstGeom prst="rect">
            <a:avLst/>
          </a:prstGeom>
          <a:solidFill>
            <a:srgbClr val="F5F5F5"/>
          </a:solidFill>
          <a:ln w="15875" cap="flat" cmpd="sng">
            <a:solidFill>
              <a:srgbClr val="74A50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77" name="Shape 177"/>
          <p:cNvSpPr/>
          <p:nvPr/>
        </p:nvSpPr>
        <p:spPr>
          <a:xfrm>
            <a:off x="4649096" y="-21510"/>
            <a:ext cx="3505200" cy="623938"/>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78" name="Shape 178"/>
          <p:cNvSpPr txBox="1">
            <a:spLocks noGrp="1"/>
          </p:cNvSpPr>
          <p:nvPr>
            <p:ph type="dt" idx="10"/>
          </p:nvPr>
        </p:nvSpPr>
        <p:spPr>
          <a:xfrm>
            <a:off x="5997387" y="22449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EFEFE"/>
              </a:buClr>
              <a:buFont typeface="Questrial"/>
              <a:buNone/>
              <a:defRPr sz="1200" b="0" i="0" u="none" strike="noStrike" cap="none">
                <a:solidFill>
                  <a:srgbClr val="FEFEFE"/>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179" name="Shape 179"/>
          <p:cNvSpPr txBox="1">
            <a:spLocks noGrp="1"/>
          </p:cNvSpPr>
          <p:nvPr>
            <p:ph type="sldNum" idx="12"/>
          </p:nvPr>
        </p:nvSpPr>
        <p:spPr>
          <a:xfrm>
            <a:off x="4649096" y="224489"/>
            <a:ext cx="1332156"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EFEFE"/>
              </a:buClr>
              <a:buSzPct val="25000"/>
              <a:buFont typeface="Questrial"/>
              <a:buNone/>
            </a:pPr>
            <a:fld id="{00000000-1234-1234-1234-123412341234}" type="slidenum">
              <a:rPr lang="en-US" sz="1200" b="0" i="0" u="none" strike="noStrike" cap="none">
                <a:solidFill>
                  <a:srgbClr val="FEFEFE"/>
                </a:solidFill>
                <a:latin typeface="Questrial"/>
                <a:ea typeface="Questrial"/>
                <a:cs typeface="Questrial"/>
                <a:sym typeface="Questrial"/>
              </a:rPr>
              <a:t>‹#›</a:t>
            </a:fld>
            <a:endParaRPr lang="en-US" sz="1200" b="0" i="0" u="none" strike="noStrike" cap="none">
              <a:solidFill>
                <a:srgbClr val="FEFEFE"/>
              </a:solidFill>
              <a:latin typeface="Questrial"/>
              <a:ea typeface="Questrial"/>
              <a:cs typeface="Questrial"/>
              <a:sym typeface="Questrial"/>
            </a:endParaRPr>
          </a:p>
        </p:txBody>
      </p:sp>
      <p:sp>
        <p:nvSpPr>
          <p:cNvPr id="180" name="Shape 180"/>
          <p:cNvSpPr/>
          <p:nvPr/>
        </p:nvSpPr>
        <p:spPr>
          <a:xfrm>
            <a:off x="905570" y="601883"/>
            <a:ext cx="3562257" cy="5648445"/>
          </a:xfrm>
          <a:prstGeom prst="rect">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81" name="Shape 181"/>
          <p:cNvSpPr txBox="1">
            <a:spLocks noGrp="1"/>
          </p:cNvSpPr>
          <p:nvPr>
            <p:ph type="body" idx="1"/>
          </p:nvPr>
        </p:nvSpPr>
        <p:spPr>
          <a:xfrm>
            <a:off x="1145894" y="856525"/>
            <a:ext cx="3090440" cy="5150732"/>
          </a:xfrm>
          <a:prstGeom prst="rect">
            <a:avLst/>
          </a:prstGeom>
          <a:noFill/>
          <a:ln>
            <a:noFill/>
          </a:ln>
        </p:spPr>
        <p:txBody>
          <a:bodyPr lIns="91425" tIns="91425" rIns="91425" bIns="91425" anchor="t" anchorCtr="0"/>
          <a:lstStyle>
            <a:lvl1pPr marL="342900" marR="0" lvl="0" indent="-12700" algn="l" rtl="0">
              <a:lnSpc>
                <a:spcPct val="100000"/>
              </a:lnSpc>
              <a:spcBef>
                <a:spcPts val="0"/>
              </a:spcBef>
              <a:spcAft>
                <a:spcPts val="0"/>
              </a:spcAft>
              <a:buClr>
                <a:schemeClr val="accent1"/>
              </a:buClr>
              <a:buSzPct val="100000"/>
              <a:buFont typeface="Noto Sans Symbols"/>
              <a:buChar char="○"/>
              <a:defRPr sz="2400" b="0" i="0" u="none" strike="noStrike" cap="none">
                <a:solidFill>
                  <a:schemeClr val="dk2"/>
                </a:solidFill>
                <a:latin typeface="Questrial"/>
                <a:ea typeface="Questrial"/>
                <a:cs typeface="Questrial"/>
                <a:sym typeface="Questrial"/>
              </a:defRPr>
            </a:lvl1pPr>
            <a:lvl2pPr marL="640080" marR="0" lvl="1" indent="-43180" algn="l" rtl="0">
              <a:lnSpc>
                <a:spcPct val="100000"/>
              </a:lnSpc>
              <a:spcBef>
                <a:spcPts val="0"/>
              </a:spcBef>
              <a:spcAft>
                <a:spcPts val="0"/>
              </a:spcAft>
              <a:buClr>
                <a:schemeClr val="accent1"/>
              </a:buClr>
              <a:buSzPct val="100000"/>
              <a:buFont typeface="Noto Sans Symbols"/>
              <a:buChar char="○"/>
              <a:defRPr sz="2200" b="0" i="0" u="none" strike="noStrike" cap="none">
                <a:solidFill>
                  <a:schemeClr val="dk2"/>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accent1"/>
              </a:buClr>
              <a:buSzPct val="100000"/>
              <a:buFont typeface="Noto Sans Symbols"/>
              <a:buChar char="○"/>
              <a:defRPr sz="2000" b="0" i="0" u="none" strike="noStrike" cap="none">
                <a:solidFill>
                  <a:schemeClr val="dk2"/>
                </a:solidFill>
                <a:latin typeface="Questrial"/>
                <a:ea typeface="Questrial"/>
                <a:cs typeface="Questrial"/>
                <a:sym typeface="Questrial"/>
              </a:defRPr>
            </a:lvl3pPr>
            <a:lvl4pPr marL="1124712" marR="0" lvl="3" indent="-45211" algn="l" rtl="0">
              <a:lnSpc>
                <a:spcPct val="100000"/>
              </a:lnSpc>
              <a:spcBef>
                <a:spcPts val="0"/>
              </a:spcBef>
              <a:spcAft>
                <a:spcPts val="0"/>
              </a:spcAft>
              <a:buClr>
                <a:schemeClr val="accent1"/>
              </a:buClr>
              <a:buSzPct val="100000"/>
              <a:buFont typeface="Noto Sans Symbols"/>
              <a:buChar char="○"/>
              <a:defRPr sz="1800" b="0" i="0" u="none" strike="noStrike" cap="none">
                <a:solidFill>
                  <a:schemeClr val="dk2"/>
                </a:solidFill>
                <a:latin typeface="Questrial"/>
                <a:ea typeface="Questrial"/>
                <a:cs typeface="Questrial"/>
                <a:sym typeface="Questrial"/>
              </a:defRPr>
            </a:lvl4pPr>
            <a:lvl5pPr marL="1325880" marR="0" lvl="4" indent="-55880" algn="l" rtl="0">
              <a:lnSpc>
                <a:spcPct val="100000"/>
              </a:lnSpc>
              <a:spcBef>
                <a:spcPts val="0"/>
              </a:spcBef>
              <a:spcAft>
                <a:spcPts val="0"/>
              </a:spcAft>
              <a:buClr>
                <a:schemeClr val="accent1"/>
              </a:buClr>
              <a:buSzPct val="100000"/>
              <a:buFont typeface="Noto Sans Symbols"/>
              <a:buChar char="○"/>
              <a:defRPr sz="1600" b="0" i="0" u="none" strike="noStrike" cap="none">
                <a:solidFill>
                  <a:schemeClr val="dk2"/>
                </a:solidFill>
                <a:latin typeface="Questrial"/>
                <a:ea typeface="Questrial"/>
                <a:cs typeface="Questrial"/>
                <a:sym typeface="Questrial"/>
              </a:defRPr>
            </a:lvl5pPr>
            <a:lvl6pPr marL="1517904" marR="0" lvl="5" indent="-44703" algn="l" rtl="0">
              <a:lnSpc>
                <a:spcPct val="100000"/>
              </a:lnSpc>
              <a:spcBef>
                <a:spcPts val="0"/>
              </a:spcBef>
              <a:spcAft>
                <a:spcPts val="0"/>
              </a:spcAft>
              <a:buClr>
                <a:schemeClr val="accent1"/>
              </a:buClr>
              <a:buSzPct val="100000"/>
              <a:buFont typeface="Noto Sans Symbols"/>
              <a:buChar char="○"/>
              <a:defRPr sz="2000" b="0" i="0" u="none" strike="noStrike" cap="none">
                <a:solidFill>
                  <a:schemeClr val="dk2"/>
                </a:solidFill>
                <a:latin typeface="Questrial"/>
                <a:ea typeface="Questrial"/>
                <a:cs typeface="Questrial"/>
                <a:sym typeface="Questrial"/>
              </a:defRPr>
            </a:lvl6pPr>
            <a:lvl7pPr marL="1719072" marR="0" lvl="6" indent="-42672" algn="l" rtl="0">
              <a:lnSpc>
                <a:spcPct val="100000"/>
              </a:lnSpc>
              <a:spcBef>
                <a:spcPts val="0"/>
              </a:spcBef>
              <a:spcAft>
                <a:spcPts val="0"/>
              </a:spcAft>
              <a:buClr>
                <a:schemeClr val="accent1"/>
              </a:buClr>
              <a:buSzPct val="100000"/>
              <a:buFont typeface="Noto Sans Symbols"/>
              <a:buChar char="○"/>
              <a:defRPr sz="2000" b="0" i="0" u="none" strike="noStrike" cap="none">
                <a:solidFill>
                  <a:schemeClr val="dk2"/>
                </a:solidFill>
                <a:latin typeface="Questrial"/>
                <a:ea typeface="Questrial"/>
                <a:cs typeface="Questrial"/>
                <a:sym typeface="Questrial"/>
              </a:defRPr>
            </a:lvl7pPr>
            <a:lvl8pPr marL="1920240" marR="0" lvl="7" indent="-40639" algn="l" rtl="0">
              <a:lnSpc>
                <a:spcPct val="100000"/>
              </a:lnSpc>
              <a:spcBef>
                <a:spcPts val="0"/>
              </a:spcBef>
              <a:spcAft>
                <a:spcPts val="0"/>
              </a:spcAft>
              <a:buClr>
                <a:schemeClr val="accent1"/>
              </a:buClr>
              <a:buSzPct val="100000"/>
              <a:buFont typeface="Noto Sans Symbols"/>
              <a:buChar char="○"/>
              <a:defRPr sz="2000" b="0" i="0" u="none" strike="noStrike" cap="none">
                <a:solidFill>
                  <a:schemeClr val="dk2"/>
                </a:solidFill>
                <a:latin typeface="Questrial"/>
                <a:ea typeface="Questrial"/>
                <a:cs typeface="Questrial"/>
                <a:sym typeface="Questrial"/>
              </a:defRPr>
            </a:lvl8pPr>
            <a:lvl9pPr marL="2121408" marR="0" lvl="8" indent="-38607" algn="l" rtl="0">
              <a:lnSpc>
                <a:spcPct val="100000"/>
              </a:lnSpc>
              <a:spcBef>
                <a:spcPts val="0"/>
              </a:spcBef>
              <a:spcAft>
                <a:spcPts val="0"/>
              </a:spcAft>
              <a:buClr>
                <a:schemeClr val="accent1"/>
              </a:buClr>
              <a:buSzPct val="100000"/>
              <a:buFont typeface="Noto Sans Symbols"/>
              <a:buChar char="○"/>
              <a:defRPr sz="2000" b="0" i="0" u="none" strike="noStrike" cap="none">
                <a:solidFill>
                  <a:schemeClr val="dk2"/>
                </a:solidFill>
                <a:latin typeface="Questrial"/>
                <a:ea typeface="Questrial"/>
                <a:cs typeface="Questrial"/>
                <a:sym typeface="Questrial"/>
              </a:defRPr>
            </a:lvl9pPr>
          </a:lstStyle>
          <a:p>
            <a:endParaRPr/>
          </a:p>
        </p:txBody>
      </p:sp>
      <p:sp>
        <p:nvSpPr>
          <p:cNvPr id="182" name="Shape 182"/>
          <p:cNvSpPr/>
          <p:nvPr/>
        </p:nvSpPr>
        <p:spPr>
          <a:xfrm>
            <a:off x="4650889" y="6088282"/>
            <a:ext cx="3505200" cy="8174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83" name="Shape 183"/>
          <p:cNvSpPr txBox="1">
            <a:spLocks noGrp="1"/>
          </p:cNvSpPr>
          <p:nvPr>
            <p:ph type="ftr" idx="11"/>
          </p:nvPr>
        </p:nvSpPr>
        <p:spPr>
          <a:xfrm>
            <a:off x="4641448" y="5724835"/>
            <a:ext cx="3493664"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accent1"/>
              </a:buClr>
              <a:buFont typeface="Questrial"/>
              <a:buNone/>
              <a:defRPr sz="1200" b="0" i="0" u="none" strike="noStrike" cap="none">
                <a:solidFill>
                  <a:schemeClr val="accent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184" name="Shape 184"/>
          <p:cNvSpPr txBox="1">
            <a:spLocks noGrp="1"/>
          </p:cNvSpPr>
          <p:nvPr>
            <p:ph type="title"/>
          </p:nvPr>
        </p:nvSpPr>
        <p:spPr>
          <a:xfrm>
            <a:off x="4739832" y="2657433"/>
            <a:ext cx="3304570" cy="146315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Questrial"/>
              <a:buNone/>
              <a:defRPr sz="2800" b="0" i="0" u="none" strike="noStrike" cap="none">
                <a:solidFill>
                  <a:schemeClr val="accent1"/>
                </a:solidFill>
                <a:latin typeface="Questrial"/>
                <a:ea typeface="Questrial"/>
                <a:cs typeface="Questrial"/>
                <a:sym typeface="Questrial"/>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85" name="Shape 185"/>
          <p:cNvSpPr txBox="1">
            <a:spLocks noGrp="1"/>
          </p:cNvSpPr>
          <p:nvPr>
            <p:ph type="body" idx="2"/>
          </p:nvPr>
        </p:nvSpPr>
        <p:spPr>
          <a:xfrm>
            <a:off x="4736592" y="4136994"/>
            <a:ext cx="3298784" cy="151790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424242"/>
              </a:buClr>
              <a:buFont typeface="Questrial"/>
              <a:buNone/>
              <a:defRPr sz="1600" b="0" i="0" u="none" strike="noStrike" cap="none">
                <a:solidFill>
                  <a:srgbClr val="424242"/>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accent1"/>
              </a:buClr>
              <a:buFont typeface="Questrial"/>
              <a:buNone/>
              <a:defRPr sz="1200" b="0" i="0" u="none" strike="noStrike" cap="none">
                <a:solidFill>
                  <a:schemeClr val="dk2"/>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accent1"/>
              </a:buClr>
              <a:buFont typeface="Questrial"/>
              <a:buNone/>
              <a:defRPr sz="1000" b="0" i="0" u="none" strike="noStrike" cap="none">
                <a:solidFill>
                  <a:schemeClr val="dk2"/>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accent1"/>
              </a:buClr>
              <a:buFont typeface="Questrial"/>
              <a:buNone/>
              <a:defRPr sz="900" b="0" i="0" u="none" strike="noStrike" cap="none">
                <a:solidFill>
                  <a:schemeClr val="dk2"/>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accent1"/>
              </a:buClr>
              <a:buFont typeface="Questrial"/>
              <a:buNone/>
              <a:defRPr sz="900" b="0" i="0" u="none" strike="noStrike" cap="none">
                <a:solidFill>
                  <a:schemeClr val="dk2"/>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accent1"/>
              </a:buClr>
              <a:buFont typeface="Questrial"/>
              <a:buNone/>
              <a:defRPr sz="900" b="0" i="0" u="none" strike="noStrike" cap="none">
                <a:solidFill>
                  <a:schemeClr val="dk2"/>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accent1"/>
              </a:buClr>
              <a:buFont typeface="Questrial"/>
              <a:buNone/>
              <a:defRPr sz="900" b="0" i="0" u="none" strike="noStrike" cap="none">
                <a:solidFill>
                  <a:schemeClr val="dk2"/>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accent1"/>
              </a:buClr>
              <a:buFont typeface="Questrial"/>
              <a:buNone/>
              <a:defRPr sz="900" b="0" i="0" u="none" strike="noStrike" cap="none">
                <a:solidFill>
                  <a:schemeClr val="dk2"/>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accent1"/>
              </a:buClr>
              <a:buFont typeface="Questrial"/>
              <a:buNone/>
              <a:defRPr sz="900" b="0" i="0" u="none" strike="noStrike" cap="none">
                <a:solidFill>
                  <a:schemeClr val="dk2"/>
                </a:solidFill>
                <a:latin typeface="Questrial"/>
                <a:ea typeface="Questrial"/>
                <a:cs typeface="Questrial"/>
                <a:sym typeface="Quest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86"/>
        <p:cNvGrpSpPr/>
        <p:nvPr/>
      </p:nvGrpSpPr>
      <p:grpSpPr>
        <a:xfrm>
          <a:off x="0" y="0"/>
          <a:ext cx="0" cy="0"/>
          <a:chOff x="0" y="0"/>
          <a:chExt cx="0" cy="0"/>
        </a:xfrm>
      </p:grpSpPr>
      <p:grpSp>
        <p:nvGrpSpPr>
          <p:cNvPr id="187" name="Shape 187"/>
          <p:cNvGrpSpPr/>
          <p:nvPr/>
        </p:nvGrpSpPr>
        <p:grpSpPr>
          <a:xfrm>
            <a:off x="-644957" y="0"/>
            <a:ext cx="10458650" cy="7117068"/>
            <a:chOff x="-644957" y="0"/>
            <a:chExt cx="10458650" cy="7117068"/>
          </a:xfrm>
        </p:grpSpPr>
        <p:grpSp>
          <p:nvGrpSpPr>
            <p:cNvPr id="188" name="Shape 188"/>
            <p:cNvGrpSpPr/>
            <p:nvPr/>
          </p:nvGrpSpPr>
          <p:grpSpPr>
            <a:xfrm>
              <a:off x="0" y="0"/>
              <a:ext cx="9143999" cy="6858000"/>
              <a:chOff x="0" y="0"/>
              <a:chExt cx="9143999" cy="6858000"/>
            </a:xfrm>
          </p:grpSpPr>
          <p:grpSp>
            <p:nvGrpSpPr>
              <p:cNvPr id="189" name="Shape 189"/>
              <p:cNvGrpSpPr/>
              <p:nvPr/>
            </p:nvGrpSpPr>
            <p:grpSpPr>
              <a:xfrm>
                <a:off x="0" y="0"/>
                <a:ext cx="2514598" cy="6858000"/>
                <a:chOff x="0" y="0"/>
                <a:chExt cx="2514598" cy="6858000"/>
              </a:xfrm>
            </p:grpSpPr>
            <p:sp>
              <p:nvSpPr>
                <p:cNvPr id="190" name="Shape 190"/>
                <p:cNvSpPr/>
                <p:nvPr/>
              </p:nvSpPr>
              <p:spPr>
                <a:xfrm>
                  <a:off x="914400" y="0"/>
                  <a:ext cx="1600198"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91" name="Shape 191"/>
                <p:cNvSpPr/>
                <p:nvPr/>
              </p:nvSpPr>
              <p:spPr>
                <a:xfrm>
                  <a:off x="0" y="0"/>
                  <a:ext cx="4572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92" name="Shape 192"/>
                <p:cNvSpPr/>
                <p:nvPr/>
              </p:nvSpPr>
              <p:spPr>
                <a:xfrm>
                  <a:off x="228600" y="0"/>
                  <a:ext cx="7620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grpSp>
            <p:nvGrpSpPr>
              <p:cNvPr id="193" name="Shape 193"/>
              <p:cNvGrpSpPr/>
              <p:nvPr/>
            </p:nvGrpSpPr>
            <p:grpSpPr>
              <a:xfrm>
                <a:off x="422910" y="0"/>
                <a:ext cx="2514598" cy="6858000"/>
                <a:chOff x="0" y="0"/>
                <a:chExt cx="2514598" cy="6858000"/>
              </a:xfrm>
            </p:grpSpPr>
            <p:sp>
              <p:nvSpPr>
                <p:cNvPr id="194" name="Shape 194"/>
                <p:cNvSpPr/>
                <p:nvPr/>
              </p:nvSpPr>
              <p:spPr>
                <a:xfrm>
                  <a:off x="914400" y="0"/>
                  <a:ext cx="1600198"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95" name="Shape 195"/>
                <p:cNvSpPr/>
                <p:nvPr/>
              </p:nvSpPr>
              <p:spPr>
                <a:xfrm>
                  <a:off x="0" y="0"/>
                  <a:ext cx="4572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96" name="Shape 196"/>
                <p:cNvSpPr/>
                <p:nvPr/>
              </p:nvSpPr>
              <p:spPr>
                <a:xfrm>
                  <a:off x="228600" y="0"/>
                  <a:ext cx="7620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grpSp>
            <p:nvGrpSpPr>
              <p:cNvPr id="197" name="Shape 197"/>
              <p:cNvGrpSpPr/>
              <p:nvPr/>
            </p:nvGrpSpPr>
            <p:grpSpPr>
              <a:xfrm rot="10800000">
                <a:off x="6629400" y="0"/>
                <a:ext cx="2514598" cy="6858000"/>
                <a:chOff x="0" y="0"/>
                <a:chExt cx="2514598" cy="6858000"/>
              </a:xfrm>
            </p:grpSpPr>
            <p:sp>
              <p:nvSpPr>
                <p:cNvPr id="198" name="Shape 198"/>
                <p:cNvSpPr/>
                <p:nvPr/>
              </p:nvSpPr>
              <p:spPr>
                <a:xfrm>
                  <a:off x="914400" y="0"/>
                  <a:ext cx="1600198"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99" name="Shape 199"/>
                <p:cNvSpPr/>
                <p:nvPr/>
              </p:nvSpPr>
              <p:spPr>
                <a:xfrm>
                  <a:off x="0" y="0"/>
                  <a:ext cx="4572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00" name="Shape 200"/>
                <p:cNvSpPr/>
                <p:nvPr/>
              </p:nvSpPr>
              <p:spPr>
                <a:xfrm>
                  <a:off x="228600" y="0"/>
                  <a:ext cx="7620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sp>
            <p:nvSpPr>
              <p:cNvPr id="201" name="Shape 201"/>
              <p:cNvSpPr/>
              <p:nvPr/>
            </p:nvSpPr>
            <p:spPr>
              <a:xfrm>
                <a:off x="3810000" y="0"/>
                <a:ext cx="28194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02" name="Shape 202"/>
              <p:cNvSpPr/>
              <p:nvPr/>
            </p:nvSpPr>
            <p:spPr>
              <a:xfrm>
                <a:off x="2895600" y="0"/>
                <a:ext cx="4572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03" name="Shape 203"/>
              <p:cNvSpPr/>
              <p:nvPr/>
            </p:nvSpPr>
            <p:spPr>
              <a:xfrm>
                <a:off x="3124200" y="0"/>
                <a:ext cx="7620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sp>
          <p:nvSpPr>
            <p:cNvPr id="204" name="Shape 204"/>
            <p:cNvSpPr/>
            <p:nvPr/>
          </p:nvSpPr>
          <p:spPr>
            <a:xfrm>
              <a:off x="-11875" y="5035137"/>
              <a:ext cx="9143998" cy="1175653"/>
            </a:xfrm>
            <a:custGeom>
              <a:avLst/>
              <a:gdLst/>
              <a:ahLst/>
              <a:cxnLst/>
              <a:rect l="0" t="0" r="0" b="0"/>
              <a:pathLst>
                <a:path w="120000" h="120000" extrusionOk="0">
                  <a:moveTo>
                    <a:pt x="0" y="113939"/>
                  </a:moveTo>
                  <a:cubicBezTo>
                    <a:pt x="6480" y="116969"/>
                    <a:pt x="12961" y="120000"/>
                    <a:pt x="21974" y="118787"/>
                  </a:cubicBezTo>
                  <a:cubicBezTo>
                    <a:pt x="30986" y="117575"/>
                    <a:pt x="42051" y="116161"/>
                    <a:pt x="54077" y="106666"/>
                  </a:cubicBezTo>
                  <a:cubicBezTo>
                    <a:pt x="66103" y="97171"/>
                    <a:pt x="83142" y="79595"/>
                    <a:pt x="94129" y="61818"/>
                  </a:cubicBezTo>
                  <a:cubicBezTo>
                    <a:pt x="105116" y="44040"/>
                    <a:pt x="116363" y="15757"/>
                    <a:pt x="120000" y="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205" name="Shape 205"/>
            <p:cNvSpPr/>
            <p:nvPr/>
          </p:nvSpPr>
          <p:spPr>
            <a:xfrm>
              <a:off x="-11875" y="3467594"/>
              <a:ext cx="9143998" cy="890648"/>
            </a:xfrm>
            <a:custGeom>
              <a:avLst/>
              <a:gdLst/>
              <a:ahLst/>
              <a:cxnLst/>
              <a:rect l="0" t="0" r="0" b="0"/>
              <a:pathLst>
                <a:path w="120000" h="120000" extrusionOk="0">
                  <a:moveTo>
                    <a:pt x="0" y="120000"/>
                  </a:moveTo>
                  <a:cubicBezTo>
                    <a:pt x="3454" y="101199"/>
                    <a:pt x="6909" y="82399"/>
                    <a:pt x="13714" y="63999"/>
                  </a:cubicBezTo>
                  <a:cubicBezTo>
                    <a:pt x="20519" y="45600"/>
                    <a:pt x="30181" y="18666"/>
                    <a:pt x="40831" y="9600"/>
                  </a:cubicBezTo>
                  <a:cubicBezTo>
                    <a:pt x="51480" y="533"/>
                    <a:pt x="64415" y="0"/>
                    <a:pt x="77610" y="9600"/>
                  </a:cubicBezTo>
                  <a:cubicBezTo>
                    <a:pt x="90805" y="19200"/>
                    <a:pt x="112805" y="57600"/>
                    <a:pt x="120000" y="6720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206" name="Shape 206"/>
            <p:cNvSpPr/>
            <p:nvPr/>
          </p:nvSpPr>
          <p:spPr>
            <a:xfrm>
              <a:off x="-23750" y="5640778"/>
              <a:ext cx="3004456" cy="1211282"/>
            </a:xfrm>
            <a:custGeom>
              <a:avLst/>
              <a:gdLst/>
              <a:ahLst/>
              <a:cxnLst/>
              <a:rect l="0" t="0" r="0" b="0"/>
              <a:pathLst>
                <a:path w="120000" h="120000" extrusionOk="0">
                  <a:moveTo>
                    <a:pt x="0" y="0"/>
                  </a:moveTo>
                  <a:cubicBezTo>
                    <a:pt x="44071" y="49705"/>
                    <a:pt x="88142" y="99411"/>
                    <a:pt x="120000" y="12000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207" name="Shape 207"/>
            <p:cNvSpPr/>
            <p:nvPr/>
          </p:nvSpPr>
          <p:spPr>
            <a:xfrm>
              <a:off x="-11875" y="5284519"/>
              <a:ext cx="9143998" cy="1478476"/>
            </a:xfrm>
            <a:custGeom>
              <a:avLst/>
              <a:gdLst/>
              <a:ahLst/>
              <a:cxnLst/>
              <a:rect l="0" t="0" r="0" b="0"/>
              <a:pathLst>
                <a:path w="120000" h="120000" extrusionOk="0">
                  <a:moveTo>
                    <a:pt x="0" y="0"/>
                  </a:moveTo>
                  <a:cubicBezTo>
                    <a:pt x="3753" y="8112"/>
                    <a:pt x="7506" y="16224"/>
                    <a:pt x="14493" y="27951"/>
                  </a:cubicBezTo>
                  <a:cubicBezTo>
                    <a:pt x="21480" y="39678"/>
                    <a:pt x="31922" y="57670"/>
                    <a:pt x="41922" y="70361"/>
                  </a:cubicBezTo>
                  <a:cubicBezTo>
                    <a:pt x="51922" y="83052"/>
                    <a:pt x="64571" y="96224"/>
                    <a:pt x="74493" y="104096"/>
                  </a:cubicBezTo>
                  <a:cubicBezTo>
                    <a:pt x="84415" y="111967"/>
                    <a:pt x="95116" y="115180"/>
                    <a:pt x="101454" y="117590"/>
                  </a:cubicBezTo>
                  <a:cubicBezTo>
                    <a:pt x="107792" y="120000"/>
                    <a:pt x="109428" y="118875"/>
                    <a:pt x="112519" y="118554"/>
                  </a:cubicBezTo>
                  <a:cubicBezTo>
                    <a:pt x="115610" y="118232"/>
                    <a:pt x="117805" y="116947"/>
                    <a:pt x="120000" y="115662"/>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208" name="Shape 208"/>
            <p:cNvSpPr/>
            <p:nvPr/>
          </p:nvSpPr>
          <p:spPr>
            <a:xfrm>
              <a:off x="2137558" y="5132119"/>
              <a:ext cx="6982689" cy="1719940"/>
            </a:xfrm>
            <a:custGeom>
              <a:avLst/>
              <a:gdLst/>
              <a:ahLst/>
              <a:cxnLst/>
              <a:rect l="0" t="0" r="0" b="0"/>
              <a:pathLst>
                <a:path w="120000" h="120000" extrusionOk="0">
                  <a:moveTo>
                    <a:pt x="0" y="120000"/>
                  </a:moveTo>
                  <a:cubicBezTo>
                    <a:pt x="2789" y="107226"/>
                    <a:pt x="5578" y="94453"/>
                    <a:pt x="9387" y="82715"/>
                  </a:cubicBezTo>
                  <a:cubicBezTo>
                    <a:pt x="13197" y="70978"/>
                    <a:pt x="18469" y="58273"/>
                    <a:pt x="22857" y="49574"/>
                  </a:cubicBezTo>
                  <a:cubicBezTo>
                    <a:pt x="27244" y="40874"/>
                    <a:pt x="29931" y="37007"/>
                    <a:pt x="35714" y="30517"/>
                  </a:cubicBezTo>
                  <a:cubicBezTo>
                    <a:pt x="41496" y="24027"/>
                    <a:pt x="52040" y="14913"/>
                    <a:pt x="57551" y="10632"/>
                  </a:cubicBezTo>
                  <a:cubicBezTo>
                    <a:pt x="63061" y="6352"/>
                    <a:pt x="63911" y="6490"/>
                    <a:pt x="68775" y="4833"/>
                  </a:cubicBezTo>
                  <a:cubicBezTo>
                    <a:pt x="73639" y="3176"/>
                    <a:pt x="81326" y="1380"/>
                    <a:pt x="86734" y="690"/>
                  </a:cubicBezTo>
                  <a:cubicBezTo>
                    <a:pt x="92142" y="0"/>
                    <a:pt x="101224" y="690"/>
                    <a:pt x="101224" y="690"/>
                  </a:cubicBezTo>
                  <a:lnTo>
                    <a:pt x="111632" y="690"/>
                  </a:lnTo>
                  <a:cubicBezTo>
                    <a:pt x="114523" y="966"/>
                    <a:pt x="117176" y="1933"/>
                    <a:pt x="118571" y="2347"/>
                  </a:cubicBezTo>
                  <a:cubicBezTo>
                    <a:pt x="119965" y="2761"/>
                    <a:pt x="119489" y="2623"/>
                    <a:pt x="120000" y="3176"/>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209" name="Shape 209"/>
            <p:cNvSpPr/>
            <p:nvPr/>
          </p:nvSpPr>
          <p:spPr>
            <a:xfrm rot="1800000">
              <a:off x="2996163" y="2859250"/>
              <a:ext cx="1601398" cy="1388235"/>
            </a:xfrm>
            <a:prstGeom prst="hexagon">
              <a:avLst>
                <a:gd name="adj" fmla="val 28544"/>
                <a:gd name="vf" fmla="val 115470"/>
              </a:avLst>
            </a:prstGeom>
            <a:solidFill>
              <a:schemeClr val="lt1">
                <a:alpha val="9411"/>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10" name="Shape 210"/>
            <p:cNvSpPr/>
            <p:nvPr/>
          </p:nvSpPr>
          <p:spPr>
            <a:xfrm rot="1800000">
              <a:off x="3720063" y="4126077"/>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11" name="Shape 211"/>
            <p:cNvSpPr/>
            <p:nvPr/>
          </p:nvSpPr>
          <p:spPr>
            <a:xfrm rot="1800000">
              <a:off x="3729590" y="1592427"/>
              <a:ext cx="1601398" cy="1388235"/>
            </a:xfrm>
            <a:prstGeom prst="hexagon">
              <a:avLst>
                <a:gd name="adj" fmla="val 28544"/>
                <a:gd name="vf" fmla="val 115470"/>
              </a:avLst>
            </a:prstGeom>
            <a:solidFill>
              <a:schemeClr val="lt1">
                <a:alpha val="6274"/>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12" name="Shape 212"/>
            <p:cNvSpPr/>
            <p:nvPr/>
          </p:nvSpPr>
          <p:spPr>
            <a:xfrm rot="1800000">
              <a:off x="2977113" y="325602"/>
              <a:ext cx="1601398" cy="1388235"/>
            </a:xfrm>
            <a:prstGeom prst="hexagon">
              <a:avLst>
                <a:gd name="adj" fmla="val 28544"/>
                <a:gd name="vf" fmla="val 115470"/>
              </a:avLst>
            </a:prstGeom>
            <a:solidFill>
              <a:schemeClr val="lt1">
                <a:alpha val="3529"/>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13" name="Shape 213"/>
            <p:cNvSpPr/>
            <p:nvPr/>
          </p:nvSpPr>
          <p:spPr>
            <a:xfrm rot="1800000">
              <a:off x="4463013" y="5383377"/>
              <a:ext cx="1601398" cy="1388235"/>
            </a:xfrm>
            <a:prstGeom prst="hexagon">
              <a:avLst>
                <a:gd name="adj" fmla="val 28544"/>
                <a:gd name="vf" fmla="val 115470"/>
              </a:avLst>
            </a:prstGeom>
            <a:solidFill>
              <a:schemeClr val="lt1">
                <a:alpha val="549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14" name="Shape 214"/>
            <p:cNvSpPr/>
            <p:nvPr/>
          </p:nvSpPr>
          <p:spPr>
            <a:xfrm rot="1800000">
              <a:off x="-382403" y="4201526"/>
              <a:ext cx="1261497" cy="1388235"/>
            </a:xfrm>
            <a:custGeom>
              <a:avLst/>
              <a:gdLst/>
              <a:ahLst/>
              <a:cxnLst/>
              <a:rect l="0" t="0" r="0" b="0"/>
              <a:pathLst>
                <a:path w="120000" h="120000" extrusionOk="0">
                  <a:moveTo>
                    <a:pt x="0" y="9084"/>
                  </a:moveTo>
                  <a:lnTo>
                    <a:pt x="5360" y="0"/>
                  </a:lnTo>
                  <a:lnTo>
                    <a:pt x="82305" y="0"/>
                  </a:lnTo>
                  <a:lnTo>
                    <a:pt x="120000" y="60000"/>
                  </a:lnTo>
                  <a:lnTo>
                    <a:pt x="82305" y="120000"/>
                  </a:lnTo>
                  <a:lnTo>
                    <a:pt x="70827" y="119970"/>
                  </a:lnTo>
                  <a:lnTo>
                    <a:pt x="0" y="9084"/>
                  </a:lnTo>
                  <a:close/>
                </a:path>
              </a:pathLst>
            </a:custGeom>
            <a:solidFill>
              <a:schemeClr val="lt1">
                <a:alpha val="9411"/>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15" name="Shape 215"/>
            <p:cNvSpPr/>
            <p:nvPr/>
          </p:nvSpPr>
          <p:spPr>
            <a:xfrm rot="1800000">
              <a:off x="24363" y="5402427"/>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16" name="Shape 216"/>
            <p:cNvSpPr/>
            <p:nvPr/>
          </p:nvSpPr>
          <p:spPr>
            <a:xfrm rot="1800000">
              <a:off x="52939" y="2849727"/>
              <a:ext cx="1601398" cy="1388235"/>
            </a:xfrm>
            <a:prstGeom prst="hexagon">
              <a:avLst>
                <a:gd name="adj" fmla="val 28544"/>
                <a:gd name="vf" fmla="val 115470"/>
              </a:avLst>
            </a:prstGeom>
            <a:solidFill>
              <a:schemeClr val="lt1">
                <a:alpha val="6274"/>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17" name="Shape 217"/>
            <p:cNvSpPr/>
            <p:nvPr/>
          </p:nvSpPr>
          <p:spPr>
            <a:xfrm rot="1800000">
              <a:off x="776838" y="4126075"/>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18" name="Shape 218"/>
            <p:cNvSpPr/>
            <p:nvPr/>
          </p:nvSpPr>
          <p:spPr>
            <a:xfrm rot="1800000">
              <a:off x="1510263" y="5411952"/>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19" name="Shape 219"/>
            <p:cNvSpPr/>
            <p:nvPr/>
          </p:nvSpPr>
          <p:spPr>
            <a:xfrm rot="1800000">
              <a:off x="1529314" y="2859250"/>
              <a:ext cx="1601398" cy="1388235"/>
            </a:xfrm>
            <a:prstGeom prst="hexagon">
              <a:avLst>
                <a:gd name="adj" fmla="val 28544"/>
                <a:gd name="vf" fmla="val 115470"/>
              </a:avLst>
            </a:prstGeom>
            <a:solidFill>
              <a:schemeClr val="lt1">
                <a:alpha val="6274"/>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20" name="Shape 220"/>
            <p:cNvSpPr/>
            <p:nvPr/>
          </p:nvSpPr>
          <p:spPr>
            <a:xfrm rot="1800000">
              <a:off x="795888" y="1563852"/>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21" name="Shape 221"/>
            <p:cNvSpPr/>
            <p:nvPr/>
          </p:nvSpPr>
          <p:spPr>
            <a:xfrm rot="1800000">
              <a:off x="6806164" y="4145127"/>
              <a:ext cx="1601398" cy="1388235"/>
            </a:xfrm>
            <a:prstGeom prst="hexagon">
              <a:avLst>
                <a:gd name="adj" fmla="val 28544"/>
                <a:gd name="vf" fmla="val 115470"/>
              </a:avLst>
            </a:prstGeom>
            <a:solidFill>
              <a:schemeClr val="lt1">
                <a:alpha val="9411"/>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22" name="Shape 222"/>
            <p:cNvSpPr/>
            <p:nvPr/>
          </p:nvSpPr>
          <p:spPr>
            <a:xfrm rot="1800000">
              <a:off x="7549114" y="5421477"/>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23" name="Shape 223"/>
            <p:cNvSpPr/>
            <p:nvPr/>
          </p:nvSpPr>
          <p:spPr>
            <a:xfrm rot="1800000">
              <a:off x="7549116" y="2868777"/>
              <a:ext cx="1601398" cy="1388235"/>
            </a:xfrm>
            <a:prstGeom prst="hexagon">
              <a:avLst>
                <a:gd name="adj" fmla="val 28544"/>
                <a:gd name="vf" fmla="val 115470"/>
              </a:avLst>
            </a:prstGeom>
            <a:solidFill>
              <a:schemeClr val="lt1">
                <a:alpha val="6274"/>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24" name="Shape 224"/>
            <p:cNvSpPr/>
            <p:nvPr/>
          </p:nvSpPr>
          <p:spPr>
            <a:xfrm rot="1800000">
              <a:off x="8306520" y="4055628"/>
              <a:ext cx="1243406" cy="1388235"/>
            </a:xfrm>
            <a:custGeom>
              <a:avLst/>
              <a:gdLst/>
              <a:ahLst/>
              <a:cxnLst/>
              <a:rect l="0" t="0" r="0" b="0"/>
              <a:pathLst>
                <a:path w="120000" h="120000" extrusionOk="0">
                  <a:moveTo>
                    <a:pt x="0" y="60000"/>
                  </a:moveTo>
                  <a:lnTo>
                    <a:pt x="38242" y="0"/>
                  </a:lnTo>
                  <a:lnTo>
                    <a:pt x="45748" y="347"/>
                  </a:lnTo>
                  <a:lnTo>
                    <a:pt x="120000" y="114618"/>
                  </a:lnTo>
                  <a:lnTo>
                    <a:pt x="116307" y="120000"/>
                  </a:lnTo>
                  <a:lnTo>
                    <a:pt x="38242" y="120000"/>
                  </a:lnTo>
                  <a:lnTo>
                    <a:pt x="0" y="60000"/>
                  </a:lnTo>
                  <a:close/>
                </a:path>
              </a:pathLst>
            </a:custGeom>
            <a:solidFill>
              <a:schemeClr val="lt1">
                <a:alpha val="3529"/>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25" name="Shape 225"/>
            <p:cNvSpPr/>
            <p:nvPr/>
          </p:nvSpPr>
          <p:spPr>
            <a:xfrm rot="1800000">
              <a:off x="8306770" y="1511523"/>
              <a:ext cx="1241870" cy="1388821"/>
            </a:xfrm>
            <a:custGeom>
              <a:avLst/>
              <a:gdLst/>
              <a:ahLst/>
              <a:cxnLst/>
              <a:rect l="0" t="0" r="0" b="0"/>
              <a:pathLst>
                <a:path w="120000" h="120000" extrusionOk="0">
                  <a:moveTo>
                    <a:pt x="0" y="60025"/>
                  </a:moveTo>
                  <a:lnTo>
                    <a:pt x="38289" y="50"/>
                  </a:lnTo>
                  <a:lnTo>
                    <a:pt x="46575" y="0"/>
                  </a:lnTo>
                  <a:lnTo>
                    <a:pt x="120000" y="114391"/>
                  </a:lnTo>
                  <a:lnTo>
                    <a:pt x="116450" y="120000"/>
                  </a:lnTo>
                  <a:lnTo>
                    <a:pt x="38289" y="120000"/>
                  </a:lnTo>
                  <a:lnTo>
                    <a:pt x="0" y="60025"/>
                  </a:lnTo>
                  <a:close/>
                </a:path>
              </a:pathLst>
            </a:cu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sp>
        <p:nvSpPr>
          <p:cNvPr id="226" name="Shape 226"/>
          <p:cNvSpPr/>
          <p:nvPr/>
        </p:nvSpPr>
        <p:spPr>
          <a:xfrm>
            <a:off x="4561242" y="-21511"/>
            <a:ext cx="3679116" cy="6271840"/>
          </a:xfrm>
          <a:prstGeom prst="rect">
            <a:avLst/>
          </a:prstGeom>
          <a:solidFill>
            <a:srgbClr val="F5F5F5"/>
          </a:solidFill>
          <a:ln w="15875" cap="flat" cmpd="sng">
            <a:solidFill>
              <a:srgbClr val="74A50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27" name="Shape 227"/>
          <p:cNvSpPr/>
          <p:nvPr/>
        </p:nvSpPr>
        <p:spPr>
          <a:xfrm>
            <a:off x="4649096" y="-21510"/>
            <a:ext cx="3505200" cy="623938"/>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28" name="Shape 228"/>
          <p:cNvSpPr/>
          <p:nvPr/>
        </p:nvSpPr>
        <p:spPr>
          <a:xfrm>
            <a:off x="905570" y="601883"/>
            <a:ext cx="3562257" cy="5648445"/>
          </a:xfrm>
          <a:prstGeom prst="rect">
            <a:avLst/>
          </a:prstGeom>
          <a:solidFill>
            <a:srgbClr val="FFFFFF"/>
          </a:solidFill>
          <a:ln w="9525" cap="flat" cmpd="sng">
            <a:solidFill>
              <a:srgbClr val="1E1E16"/>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29" name="Shape 229"/>
          <p:cNvSpPr/>
          <p:nvPr/>
        </p:nvSpPr>
        <p:spPr>
          <a:xfrm>
            <a:off x="4650889" y="6088282"/>
            <a:ext cx="3505200" cy="8174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30" name="Shape 230"/>
          <p:cNvSpPr txBox="1">
            <a:spLocks noGrp="1"/>
          </p:cNvSpPr>
          <p:nvPr>
            <p:ph type="title"/>
          </p:nvPr>
        </p:nvSpPr>
        <p:spPr>
          <a:xfrm>
            <a:off x="4734423" y="2660902"/>
            <a:ext cx="3300982" cy="146303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Questrial"/>
              <a:buNone/>
              <a:defRPr sz="2800" b="0" i="0" u="none" strike="noStrike" cap="none">
                <a:solidFill>
                  <a:schemeClr val="accent1"/>
                </a:solidFill>
                <a:latin typeface="Questrial"/>
                <a:ea typeface="Questrial"/>
                <a:cs typeface="Questrial"/>
                <a:sym typeface="Questrial"/>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31" name="Shape 231"/>
          <p:cNvSpPr>
            <a:spLocks noGrp="1"/>
          </p:cNvSpPr>
          <p:nvPr>
            <p:ph type="pic" idx="2"/>
          </p:nvPr>
        </p:nvSpPr>
        <p:spPr>
          <a:xfrm>
            <a:off x="1005208" y="693795"/>
            <a:ext cx="3359623" cy="5468111"/>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232" name="Shape 232"/>
          <p:cNvSpPr txBox="1">
            <a:spLocks noGrp="1"/>
          </p:cNvSpPr>
          <p:nvPr>
            <p:ph type="body" idx="1"/>
          </p:nvPr>
        </p:nvSpPr>
        <p:spPr>
          <a:xfrm>
            <a:off x="4734630" y="4133087"/>
            <a:ext cx="3300571" cy="151955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424242"/>
              </a:buClr>
              <a:buFont typeface="Questrial"/>
              <a:buNone/>
              <a:defRPr sz="1600" b="0" i="0" u="none" strike="noStrike" cap="none">
                <a:solidFill>
                  <a:srgbClr val="424242"/>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accent1"/>
              </a:buClr>
              <a:buFont typeface="Questrial"/>
              <a:buNone/>
              <a:defRPr sz="1200" b="0" i="0" u="none" strike="noStrike" cap="none">
                <a:solidFill>
                  <a:schemeClr val="dk2"/>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accent1"/>
              </a:buClr>
              <a:buFont typeface="Questrial"/>
              <a:buNone/>
              <a:defRPr sz="1000" b="0" i="0" u="none" strike="noStrike" cap="none">
                <a:solidFill>
                  <a:schemeClr val="dk2"/>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accent1"/>
              </a:buClr>
              <a:buFont typeface="Questrial"/>
              <a:buNone/>
              <a:defRPr sz="900" b="0" i="0" u="none" strike="noStrike" cap="none">
                <a:solidFill>
                  <a:schemeClr val="dk2"/>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accent1"/>
              </a:buClr>
              <a:buFont typeface="Questrial"/>
              <a:buNone/>
              <a:defRPr sz="900" b="0" i="0" u="none" strike="noStrike" cap="none">
                <a:solidFill>
                  <a:schemeClr val="dk2"/>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accent1"/>
              </a:buClr>
              <a:buFont typeface="Questrial"/>
              <a:buNone/>
              <a:defRPr sz="900" b="0" i="0" u="none" strike="noStrike" cap="none">
                <a:solidFill>
                  <a:schemeClr val="dk2"/>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accent1"/>
              </a:buClr>
              <a:buFont typeface="Questrial"/>
              <a:buNone/>
              <a:defRPr sz="900" b="0" i="0" u="none" strike="noStrike" cap="none">
                <a:solidFill>
                  <a:schemeClr val="dk2"/>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accent1"/>
              </a:buClr>
              <a:buFont typeface="Questrial"/>
              <a:buNone/>
              <a:defRPr sz="900" b="0" i="0" u="none" strike="noStrike" cap="none">
                <a:solidFill>
                  <a:schemeClr val="dk2"/>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accent1"/>
              </a:buClr>
              <a:buFont typeface="Questrial"/>
              <a:buNone/>
              <a:defRPr sz="900" b="0" i="0" u="none" strike="noStrike" cap="none">
                <a:solidFill>
                  <a:schemeClr val="dk2"/>
                </a:solidFill>
                <a:latin typeface="Questrial"/>
                <a:ea typeface="Questrial"/>
                <a:cs typeface="Questrial"/>
                <a:sym typeface="Questrial"/>
              </a:defRPr>
            </a:lvl9pPr>
          </a:lstStyle>
          <a:p>
            <a:endParaRPr/>
          </a:p>
        </p:txBody>
      </p:sp>
      <p:sp>
        <p:nvSpPr>
          <p:cNvPr id="233" name="Shape 233"/>
          <p:cNvSpPr txBox="1">
            <a:spLocks noGrp="1"/>
          </p:cNvSpPr>
          <p:nvPr>
            <p:ph type="dt" idx="10"/>
          </p:nvPr>
        </p:nvSpPr>
        <p:spPr>
          <a:xfrm>
            <a:off x="5997387" y="22449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EFEFE"/>
              </a:buClr>
              <a:buFont typeface="Questrial"/>
              <a:buNone/>
              <a:defRPr sz="1200" b="0" i="0" u="none" strike="noStrike" cap="none">
                <a:solidFill>
                  <a:srgbClr val="FEFEFE"/>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234" name="Shape 234"/>
          <p:cNvSpPr txBox="1">
            <a:spLocks noGrp="1"/>
          </p:cNvSpPr>
          <p:nvPr>
            <p:ph type="ftr" idx="11"/>
          </p:nvPr>
        </p:nvSpPr>
        <p:spPr>
          <a:xfrm>
            <a:off x="4641448" y="5724835"/>
            <a:ext cx="3493664"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accent1"/>
              </a:buClr>
              <a:buFont typeface="Questrial"/>
              <a:buNone/>
              <a:defRPr sz="1200" b="0" i="0" u="none" strike="noStrike" cap="none">
                <a:solidFill>
                  <a:schemeClr val="accent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235" name="Shape 235"/>
          <p:cNvSpPr txBox="1">
            <a:spLocks noGrp="1"/>
          </p:cNvSpPr>
          <p:nvPr>
            <p:ph type="sldNum" idx="12"/>
          </p:nvPr>
        </p:nvSpPr>
        <p:spPr>
          <a:xfrm>
            <a:off x="4649096" y="224489"/>
            <a:ext cx="1332156"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EFEFE"/>
              </a:buClr>
              <a:buSzPct val="25000"/>
              <a:buFont typeface="Questrial"/>
              <a:buNone/>
            </a:pPr>
            <a:fld id="{00000000-1234-1234-1234-123412341234}" type="slidenum">
              <a:rPr lang="en-US" sz="1200" b="0" i="0" u="none" strike="noStrike" cap="none">
                <a:solidFill>
                  <a:srgbClr val="FEFEFE"/>
                </a:solidFill>
                <a:latin typeface="Questrial"/>
                <a:ea typeface="Questrial"/>
                <a:cs typeface="Questrial"/>
                <a:sym typeface="Questrial"/>
              </a:rPr>
              <a:t>‹#›</a:t>
            </a:fld>
            <a:endParaRPr lang="en-US" sz="1200" b="0" i="0" u="none" strike="noStrike" cap="none">
              <a:solidFill>
                <a:srgbClr val="FEFEFE"/>
              </a:solidFill>
              <a:latin typeface="Questrial"/>
              <a:ea typeface="Questrial"/>
              <a:cs typeface="Questrial"/>
              <a:sym typeface="Quest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043490" y="1027662"/>
            <a:ext cx="7024744" cy="1143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Questrial"/>
              <a:buNone/>
              <a:defRPr sz="4000" b="0" i="0" u="none" strike="noStrike" cap="none">
                <a:solidFill>
                  <a:schemeClr val="accent1"/>
                </a:solidFill>
                <a:latin typeface="Questrial"/>
                <a:ea typeface="Questrial"/>
                <a:cs typeface="Questrial"/>
                <a:sym typeface="Questrial"/>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38" name="Shape 238"/>
          <p:cNvSpPr txBox="1">
            <a:spLocks noGrp="1"/>
          </p:cNvSpPr>
          <p:nvPr>
            <p:ph type="body" idx="1"/>
          </p:nvPr>
        </p:nvSpPr>
        <p:spPr>
          <a:xfrm rot="5400000">
            <a:off x="2677662" y="689480"/>
            <a:ext cx="3508977" cy="6777317"/>
          </a:xfrm>
          <a:prstGeom prst="rect">
            <a:avLst/>
          </a:prstGeom>
          <a:noFill/>
          <a:ln>
            <a:noFill/>
          </a:ln>
        </p:spPr>
        <p:txBody>
          <a:bodyPr lIns="91425" tIns="91425" rIns="91425" bIns="91425" anchor="t" anchorCtr="0"/>
          <a:lstStyle>
            <a:lvl1pPr marL="342900" marR="0" lvl="0" indent="-12700" algn="l" rtl="0">
              <a:lnSpc>
                <a:spcPct val="100000"/>
              </a:lnSpc>
              <a:spcBef>
                <a:spcPts val="480"/>
              </a:spcBef>
              <a:spcAft>
                <a:spcPts val="0"/>
              </a:spcAft>
              <a:buClr>
                <a:schemeClr val="accent1"/>
              </a:buClr>
              <a:buSzPct val="100000"/>
              <a:buFont typeface="Noto Sans Symbols"/>
              <a:buChar char="○"/>
              <a:defRPr sz="2400" b="0" i="0" u="none" strike="noStrike" cap="none">
                <a:solidFill>
                  <a:schemeClr val="dk2"/>
                </a:solidFill>
                <a:latin typeface="Questrial"/>
                <a:ea typeface="Questrial"/>
                <a:cs typeface="Questrial"/>
                <a:sym typeface="Questrial"/>
              </a:defRPr>
            </a:lvl1pPr>
            <a:lvl2pPr marL="640080" marR="0" lvl="1" indent="-43180" algn="l" rtl="0">
              <a:lnSpc>
                <a:spcPct val="100000"/>
              </a:lnSpc>
              <a:spcBef>
                <a:spcPts val="440"/>
              </a:spcBef>
              <a:spcAft>
                <a:spcPts val="0"/>
              </a:spcAft>
              <a:buClr>
                <a:schemeClr val="accent1"/>
              </a:buClr>
              <a:buSzPct val="100000"/>
              <a:buFont typeface="Noto Sans Symbols"/>
              <a:buChar char="○"/>
              <a:defRPr sz="2200" b="0" i="0" u="none" strike="noStrike" cap="none">
                <a:solidFill>
                  <a:schemeClr val="dk2"/>
                </a:solidFill>
                <a:latin typeface="Questrial"/>
                <a:ea typeface="Questrial"/>
                <a:cs typeface="Questrial"/>
                <a:sym typeface="Questrial"/>
              </a:defRPr>
            </a:lvl2pPr>
            <a:lvl3pPr marL="914400" marR="0" lvl="2" indent="-12700" algn="l" rtl="0">
              <a:lnSpc>
                <a:spcPct val="100000"/>
              </a:lnSpc>
              <a:spcBef>
                <a:spcPts val="400"/>
              </a:spcBef>
              <a:spcAft>
                <a:spcPts val="0"/>
              </a:spcAft>
              <a:buClr>
                <a:schemeClr val="accent1"/>
              </a:buClr>
              <a:buSzPct val="100000"/>
              <a:buFont typeface="Noto Sans Symbols"/>
              <a:buChar char="○"/>
              <a:defRPr sz="2000" b="0" i="0" u="none" strike="noStrike" cap="none">
                <a:solidFill>
                  <a:schemeClr val="dk2"/>
                </a:solidFill>
                <a:latin typeface="Questrial"/>
                <a:ea typeface="Questrial"/>
                <a:cs typeface="Questrial"/>
                <a:sym typeface="Questrial"/>
              </a:defRPr>
            </a:lvl3pPr>
            <a:lvl4pPr marL="1124712" marR="0" lvl="3" indent="-45211"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2"/>
                </a:solidFill>
                <a:latin typeface="Questrial"/>
                <a:ea typeface="Questrial"/>
                <a:cs typeface="Questrial"/>
                <a:sym typeface="Questrial"/>
              </a:defRPr>
            </a:lvl4pPr>
            <a:lvl5pPr marL="1325880" marR="0" lvl="4" indent="-5588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2"/>
                </a:solidFill>
                <a:latin typeface="Questrial"/>
                <a:ea typeface="Questrial"/>
                <a:cs typeface="Questrial"/>
                <a:sym typeface="Questrial"/>
              </a:defRPr>
            </a:lvl5pPr>
            <a:lvl6pPr marL="1517904" marR="0" lvl="5" indent="-82803" algn="l" rtl="0">
              <a:lnSpc>
                <a:spcPct val="100000"/>
              </a:lnSpc>
              <a:spcBef>
                <a:spcPts val="280"/>
              </a:spcBef>
              <a:spcAft>
                <a:spcPts val="0"/>
              </a:spcAft>
              <a:buClr>
                <a:schemeClr val="accent1"/>
              </a:buClr>
              <a:buSzPct val="100000"/>
              <a:buFont typeface="Noto Sans Symbols"/>
              <a:buChar char="○"/>
              <a:defRPr sz="1400" b="0" i="0" u="none" strike="noStrike" cap="none">
                <a:solidFill>
                  <a:schemeClr val="dk2"/>
                </a:solidFill>
                <a:latin typeface="Questrial"/>
                <a:ea typeface="Questrial"/>
                <a:cs typeface="Questrial"/>
                <a:sym typeface="Questrial"/>
              </a:defRPr>
            </a:lvl6pPr>
            <a:lvl7pPr marL="1719072" marR="0" lvl="6" indent="-80772" algn="l" rtl="0">
              <a:lnSpc>
                <a:spcPct val="100000"/>
              </a:lnSpc>
              <a:spcBef>
                <a:spcPts val="280"/>
              </a:spcBef>
              <a:spcAft>
                <a:spcPts val="0"/>
              </a:spcAft>
              <a:buClr>
                <a:schemeClr val="accent1"/>
              </a:buClr>
              <a:buSzPct val="100000"/>
              <a:buFont typeface="Noto Sans Symbols"/>
              <a:buChar char="○"/>
              <a:defRPr sz="1400" b="0" i="0" u="none" strike="noStrike" cap="none">
                <a:solidFill>
                  <a:schemeClr val="dk2"/>
                </a:solidFill>
                <a:latin typeface="Questrial"/>
                <a:ea typeface="Questrial"/>
                <a:cs typeface="Questrial"/>
                <a:sym typeface="Questrial"/>
              </a:defRPr>
            </a:lvl7pPr>
            <a:lvl8pPr marL="1920240" marR="0" lvl="7" indent="-78739" algn="l" rtl="0">
              <a:lnSpc>
                <a:spcPct val="100000"/>
              </a:lnSpc>
              <a:spcBef>
                <a:spcPts val="280"/>
              </a:spcBef>
              <a:spcAft>
                <a:spcPts val="0"/>
              </a:spcAft>
              <a:buClr>
                <a:schemeClr val="accent1"/>
              </a:buClr>
              <a:buSzPct val="100000"/>
              <a:buFont typeface="Noto Sans Symbols"/>
              <a:buChar char="○"/>
              <a:defRPr sz="1400" b="0" i="0" u="none" strike="noStrike" cap="none">
                <a:solidFill>
                  <a:schemeClr val="dk2"/>
                </a:solidFill>
                <a:latin typeface="Questrial"/>
                <a:ea typeface="Questrial"/>
                <a:cs typeface="Questrial"/>
                <a:sym typeface="Questrial"/>
              </a:defRPr>
            </a:lvl8pPr>
            <a:lvl9pPr marL="2121408" marR="0" lvl="8" indent="-76707" algn="l" rtl="0">
              <a:lnSpc>
                <a:spcPct val="100000"/>
              </a:lnSpc>
              <a:spcBef>
                <a:spcPts val="280"/>
              </a:spcBef>
              <a:spcAft>
                <a:spcPts val="0"/>
              </a:spcAft>
              <a:buClr>
                <a:schemeClr val="accent1"/>
              </a:buClr>
              <a:buSzPct val="100000"/>
              <a:buFont typeface="Noto Sans Symbols"/>
              <a:buChar char="○"/>
              <a:defRPr sz="1400" b="0" i="0" u="none" strike="noStrike" cap="none">
                <a:solidFill>
                  <a:schemeClr val="dk2"/>
                </a:solidFill>
                <a:latin typeface="Questrial"/>
                <a:ea typeface="Questrial"/>
                <a:cs typeface="Questrial"/>
                <a:sym typeface="Questrial"/>
              </a:defRPr>
            </a:lvl9pPr>
          </a:lstStyle>
          <a:p>
            <a:endParaRPr/>
          </a:p>
        </p:txBody>
      </p:sp>
      <p:sp>
        <p:nvSpPr>
          <p:cNvPr id="239" name="Shape 239"/>
          <p:cNvSpPr txBox="1">
            <a:spLocks noGrp="1"/>
          </p:cNvSpPr>
          <p:nvPr>
            <p:ph type="dt" idx="10"/>
          </p:nvPr>
        </p:nvSpPr>
        <p:spPr>
          <a:xfrm>
            <a:off x="5997387" y="22449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EFEFE"/>
              </a:buClr>
              <a:buFont typeface="Questrial"/>
              <a:buNone/>
              <a:defRPr sz="1200" b="0" i="0" u="none" strike="noStrike" cap="none">
                <a:solidFill>
                  <a:srgbClr val="FEFEFE"/>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240" name="Shape 240"/>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accent1"/>
              </a:buClr>
              <a:buFont typeface="Questrial"/>
              <a:buNone/>
              <a:defRPr sz="1200" b="0" i="0" u="none" strike="noStrike" cap="none">
                <a:solidFill>
                  <a:schemeClr val="accent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241" name="Shape 241"/>
          <p:cNvSpPr txBox="1">
            <a:spLocks noGrp="1"/>
          </p:cNvSpPr>
          <p:nvPr>
            <p:ph type="sldNum" idx="12"/>
          </p:nvPr>
        </p:nvSpPr>
        <p:spPr>
          <a:xfrm>
            <a:off x="4649096" y="224489"/>
            <a:ext cx="1332156"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EFEFE"/>
              </a:buClr>
              <a:buSzPct val="25000"/>
              <a:buFont typeface="Questrial"/>
              <a:buNone/>
            </a:pPr>
            <a:fld id="{00000000-1234-1234-1234-123412341234}" type="slidenum">
              <a:rPr lang="en-US" sz="1200" b="0" i="0" u="none" strike="noStrike" cap="none">
                <a:solidFill>
                  <a:srgbClr val="FEFEFE"/>
                </a:solidFill>
                <a:latin typeface="Questrial"/>
                <a:ea typeface="Questrial"/>
                <a:cs typeface="Questrial"/>
                <a:sym typeface="Questrial"/>
              </a:rPr>
              <a:t>‹#›</a:t>
            </a:fld>
            <a:endParaRPr lang="en-US" sz="1200" b="0" i="0" u="none" strike="noStrike" cap="none">
              <a:solidFill>
                <a:srgbClr val="FEFEFE"/>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C2F35E"/>
            </a:gs>
            <a:gs pos="62000">
              <a:srgbClr val="99BC52"/>
            </a:gs>
            <a:gs pos="100000">
              <a:srgbClr val="88A848"/>
            </a:gs>
          </a:gsLst>
          <a:lin ang="5400000" scaled="0"/>
        </a:gradFill>
        <a:effectLst/>
      </p:bgPr>
    </p:bg>
    <p:spTree>
      <p:nvGrpSpPr>
        <p:cNvPr id="1" name="Shape 9"/>
        <p:cNvGrpSpPr/>
        <p:nvPr/>
      </p:nvGrpSpPr>
      <p:grpSpPr>
        <a:xfrm>
          <a:off x="0" y="0"/>
          <a:ext cx="0" cy="0"/>
          <a:chOff x="0" y="0"/>
          <a:chExt cx="0" cy="0"/>
        </a:xfrm>
      </p:grpSpPr>
      <p:grpSp>
        <p:nvGrpSpPr>
          <p:cNvPr id="10" name="Shape 10"/>
          <p:cNvGrpSpPr/>
          <p:nvPr/>
        </p:nvGrpSpPr>
        <p:grpSpPr>
          <a:xfrm>
            <a:off x="-567353" y="0"/>
            <a:ext cx="10458650" cy="7117068"/>
            <a:chOff x="-644957" y="0"/>
            <a:chExt cx="10458650" cy="7117068"/>
          </a:xfrm>
        </p:grpSpPr>
        <p:grpSp>
          <p:nvGrpSpPr>
            <p:cNvPr id="11" name="Shape 11"/>
            <p:cNvGrpSpPr/>
            <p:nvPr/>
          </p:nvGrpSpPr>
          <p:grpSpPr>
            <a:xfrm>
              <a:off x="0" y="0"/>
              <a:ext cx="9143999" cy="6858000"/>
              <a:chOff x="0" y="0"/>
              <a:chExt cx="9143999" cy="6858000"/>
            </a:xfrm>
          </p:grpSpPr>
          <p:grpSp>
            <p:nvGrpSpPr>
              <p:cNvPr id="12" name="Shape 12"/>
              <p:cNvGrpSpPr/>
              <p:nvPr/>
            </p:nvGrpSpPr>
            <p:grpSpPr>
              <a:xfrm>
                <a:off x="0" y="0"/>
                <a:ext cx="2514598" cy="6858000"/>
                <a:chOff x="0" y="0"/>
                <a:chExt cx="2514598" cy="6858000"/>
              </a:xfrm>
            </p:grpSpPr>
            <p:sp>
              <p:nvSpPr>
                <p:cNvPr id="13" name="Shape 13"/>
                <p:cNvSpPr/>
                <p:nvPr/>
              </p:nvSpPr>
              <p:spPr>
                <a:xfrm>
                  <a:off x="914400" y="0"/>
                  <a:ext cx="1600198"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4" name="Shape 14"/>
                <p:cNvSpPr/>
                <p:nvPr/>
              </p:nvSpPr>
              <p:spPr>
                <a:xfrm>
                  <a:off x="0" y="0"/>
                  <a:ext cx="4572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5" name="Shape 15"/>
                <p:cNvSpPr/>
                <p:nvPr/>
              </p:nvSpPr>
              <p:spPr>
                <a:xfrm>
                  <a:off x="228600" y="0"/>
                  <a:ext cx="7620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grpSp>
            <p:nvGrpSpPr>
              <p:cNvPr id="16" name="Shape 16"/>
              <p:cNvGrpSpPr/>
              <p:nvPr/>
            </p:nvGrpSpPr>
            <p:grpSpPr>
              <a:xfrm>
                <a:off x="422910" y="0"/>
                <a:ext cx="2514598" cy="6858000"/>
                <a:chOff x="0" y="0"/>
                <a:chExt cx="2514598" cy="6858000"/>
              </a:xfrm>
            </p:grpSpPr>
            <p:sp>
              <p:nvSpPr>
                <p:cNvPr id="17" name="Shape 17"/>
                <p:cNvSpPr/>
                <p:nvPr/>
              </p:nvSpPr>
              <p:spPr>
                <a:xfrm>
                  <a:off x="914400" y="0"/>
                  <a:ext cx="1600198"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8" name="Shape 18"/>
                <p:cNvSpPr/>
                <p:nvPr/>
              </p:nvSpPr>
              <p:spPr>
                <a:xfrm>
                  <a:off x="0" y="0"/>
                  <a:ext cx="4572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19" name="Shape 19"/>
                <p:cNvSpPr/>
                <p:nvPr/>
              </p:nvSpPr>
              <p:spPr>
                <a:xfrm>
                  <a:off x="228600" y="0"/>
                  <a:ext cx="7620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grpSp>
            <p:nvGrpSpPr>
              <p:cNvPr id="20" name="Shape 20"/>
              <p:cNvGrpSpPr/>
              <p:nvPr/>
            </p:nvGrpSpPr>
            <p:grpSpPr>
              <a:xfrm rot="10800000">
                <a:off x="6629400" y="0"/>
                <a:ext cx="2514598" cy="6858000"/>
                <a:chOff x="0" y="0"/>
                <a:chExt cx="2514598" cy="6858000"/>
              </a:xfrm>
            </p:grpSpPr>
            <p:sp>
              <p:nvSpPr>
                <p:cNvPr id="21" name="Shape 21"/>
                <p:cNvSpPr/>
                <p:nvPr/>
              </p:nvSpPr>
              <p:spPr>
                <a:xfrm>
                  <a:off x="914400" y="0"/>
                  <a:ext cx="1600198"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2" name="Shape 22"/>
                <p:cNvSpPr/>
                <p:nvPr/>
              </p:nvSpPr>
              <p:spPr>
                <a:xfrm>
                  <a:off x="0" y="0"/>
                  <a:ext cx="4572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3" name="Shape 23"/>
                <p:cNvSpPr/>
                <p:nvPr/>
              </p:nvSpPr>
              <p:spPr>
                <a:xfrm>
                  <a:off x="228600" y="0"/>
                  <a:ext cx="7620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sp>
            <p:nvSpPr>
              <p:cNvPr id="24" name="Shape 24"/>
              <p:cNvSpPr/>
              <p:nvPr/>
            </p:nvSpPr>
            <p:spPr>
              <a:xfrm>
                <a:off x="3810000" y="0"/>
                <a:ext cx="28194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5" name="Shape 25"/>
              <p:cNvSpPr/>
              <p:nvPr/>
            </p:nvSpPr>
            <p:spPr>
              <a:xfrm>
                <a:off x="2895600" y="0"/>
                <a:ext cx="4572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26" name="Shape 26"/>
              <p:cNvSpPr/>
              <p:nvPr/>
            </p:nvSpPr>
            <p:spPr>
              <a:xfrm>
                <a:off x="3124200" y="0"/>
                <a:ext cx="762000" cy="6858000"/>
              </a:xfrm>
              <a:prstGeom prst="rect">
                <a:avLst/>
              </a:prstGeom>
              <a:solidFill>
                <a:schemeClr val="lt1">
                  <a:alpha val="941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sp>
          <p:nvSpPr>
            <p:cNvPr id="27" name="Shape 27"/>
            <p:cNvSpPr/>
            <p:nvPr/>
          </p:nvSpPr>
          <p:spPr>
            <a:xfrm>
              <a:off x="-11875" y="5035137"/>
              <a:ext cx="9143998" cy="1175653"/>
            </a:xfrm>
            <a:custGeom>
              <a:avLst/>
              <a:gdLst/>
              <a:ahLst/>
              <a:cxnLst/>
              <a:rect l="0" t="0" r="0" b="0"/>
              <a:pathLst>
                <a:path w="120000" h="120000" extrusionOk="0">
                  <a:moveTo>
                    <a:pt x="0" y="113939"/>
                  </a:moveTo>
                  <a:cubicBezTo>
                    <a:pt x="6480" y="116969"/>
                    <a:pt x="12961" y="120000"/>
                    <a:pt x="21974" y="118787"/>
                  </a:cubicBezTo>
                  <a:cubicBezTo>
                    <a:pt x="30986" y="117575"/>
                    <a:pt x="42051" y="116161"/>
                    <a:pt x="54077" y="106666"/>
                  </a:cubicBezTo>
                  <a:cubicBezTo>
                    <a:pt x="66103" y="97171"/>
                    <a:pt x="83142" y="79595"/>
                    <a:pt x="94129" y="61818"/>
                  </a:cubicBezTo>
                  <a:cubicBezTo>
                    <a:pt x="105116" y="44040"/>
                    <a:pt x="116363" y="15757"/>
                    <a:pt x="120000" y="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28" name="Shape 28"/>
            <p:cNvSpPr/>
            <p:nvPr/>
          </p:nvSpPr>
          <p:spPr>
            <a:xfrm>
              <a:off x="-11875" y="3467594"/>
              <a:ext cx="9143998" cy="890648"/>
            </a:xfrm>
            <a:custGeom>
              <a:avLst/>
              <a:gdLst/>
              <a:ahLst/>
              <a:cxnLst/>
              <a:rect l="0" t="0" r="0" b="0"/>
              <a:pathLst>
                <a:path w="120000" h="120000" extrusionOk="0">
                  <a:moveTo>
                    <a:pt x="0" y="120000"/>
                  </a:moveTo>
                  <a:cubicBezTo>
                    <a:pt x="3454" y="101199"/>
                    <a:pt x="6909" y="82399"/>
                    <a:pt x="13714" y="63999"/>
                  </a:cubicBezTo>
                  <a:cubicBezTo>
                    <a:pt x="20519" y="45600"/>
                    <a:pt x="30181" y="18666"/>
                    <a:pt x="40831" y="9600"/>
                  </a:cubicBezTo>
                  <a:cubicBezTo>
                    <a:pt x="51480" y="533"/>
                    <a:pt x="64415" y="0"/>
                    <a:pt x="77610" y="9600"/>
                  </a:cubicBezTo>
                  <a:cubicBezTo>
                    <a:pt x="90805" y="19200"/>
                    <a:pt x="112805" y="57600"/>
                    <a:pt x="120000" y="6720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29" name="Shape 29"/>
            <p:cNvSpPr/>
            <p:nvPr/>
          </p:nvSpPr>
          <p:spPr>
            <a:xfrm>
              <a:off x="-23750" y="5640778"/>
              <a:ext cx="3004456" cy="1211282"/>
            </a:xfrm>
            <a:custGeom>
              <a:avLst/>
              <a:gdLst/>
              <a:ahLst/>
              <a:cxnLst/>
              <a:rect l="0" t="0" r="0" b="0"/>
              <a:pathLst>
                <a:path w="120000" h="120000" extrusionOk="0">
                  <a:moveTo>
                    <a:pt x="0" y="0"/>
                  </a:moveTo>
                  <a:cubicBezTo>
                    <a:pt x="44071" y="49705"/>
                    <a:pt x="88142" y="99411"/>
                    <a:pt x="120000" y="12000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30" name="Shape 30"/>
            <p:cNvSpPr/>
            <p:nvPr/>
          </p:nvSpPr>
          <p:spPr>
            <a:xfrm>
              <a:off x="-11875" y="5284519"/>
              <a:ext cx="9143998" cy="1478476"/>
            </a:xfrm>
            <a:custGeom>
              <a:avLst/>
              <a:gdLst/>
              <a:ahLst/>
              <a:cxnLst/>
              <a:rect l="0" t="0" r="0" b="0"/>
              <a:pathLst>
                <a:path w="120000" h="120000" extrusionOk="0">
                  <a:moveTo>
                    <a:pt x="0" y="0"/>
                  </a:moveTo>
                  <a:cubicBezTo>
                    <a:pt x="3753" y="8112"/>
                    <a:pt x="7506" y="16224"/>
                    <a:pt x="14493" y="27951"/>
                  </a:cubicBezTo>
                  <a:cubicBezTo>
                    <a:pt x="21480" y="39678"/>
                    <a:pt x="31922" y="57670"/>
                    <a:pt x="41922" y="70361"/>
                  </a:cubicBezTo>
                  <a:cubicBezTo>
                    <a:pt x="51922" y="83052"/>
                    <a:pt x="64571" y="96224"/>
                    <a:pt x="74493" y="104096"/>
                  </a:cubicBezTo>
                  <a:cubicBezTo>
                    <a:pt x="84415" y="111967"/>
                    <a:pt x="95116" y="115180"/>
                    <a:pt x="101454" y="117590"/>
                  </a:cubicBezTo>
                  <a:cubicBezTo>
                    <a:pt x="107792" y="120000"/>
                    <a:pt x="109428" y="118875"/>
                    <a:pt x="112519" y="118554"/>
                  </a:cubicBezTo>
                  <a:cubicBezTo>
                    <a:pt x="115610" y="118232"/>
                    <a:pt x="117805" y="116947"/>
                    <a:pt x="120000" y="115662"/>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31" name="Shape 31"/>
            <p:cNvSpPr/>
            <p:nvPr/>
          </p:nvSpPr>
          <p:spPr>
            <a:xfrm>
              <a:off x="2137558" y="5132119"/>
              <a:ext cx="6982689" cy="1719940"/>
            </a:xfrm>
            <a:custGeom>
              <a:avLst/>
              <a:gdLst/>
              <a:ahLst/>
              <a:cxnLst/>
              <a:rect l="0" t="0" r="0" b="0"/>
              <a:pathLst>
                <a:path w="120000" h="120000" extrusionOk="0">
                  <a:moveTo>
                    <a:pt x="0" y="120000"/>
                  </a:moveTo>
                  <a:cubicBezTo>
                    <a:pt x="2789" y="107226"/>
                    <a:pt x="5578" y="94453"/>
                    <a:pt x="9387" y="82715"/>
                  </a:cubicBezTo>
                  <a:cubicBezTo>
                    <a:pt x="13197" y="70978"/>
                    <a:pt x="18469" y="58273"/>
                    <a:pt x="22857" y="49574"/>
                  </a:cubicBezTo>
                  <a:cubicBezTo>
                    <a:pt x="27244" y="40874"/>
                    <a:pt x="29931" y="37007"/>
                    <a:pt x="35714" y="30517"/>
                  </a:cubicBezTo>
                  <a:cubicBezTo>
                    <a:pt x="41496" y="24027"/>
                    <a:pt x="52040" y="14913"/>
                    <a:pt x="57551" y="10632"/>
                  </a:cubicBezTo>
                  <a:cubicBezTo>
                    <a:pt x="63061" y="6352"/>
                    <a:pt x="63911" y="6490"/>
                    <a:pt x="68775" y="4833"/>
                  </a:cubicBezTo>
                  <a:cubicBezTo>
                    <a:pt x="73639" y="3176"/>
                    <a:pt x="81326" y="1380"/>
                    <a:pt x="86734" y="690"/>
                  </a:cubicBezTo>
                  <a:cubicBezTo>
                    <a:pt x="92142" y="0"/>
                    <a:pt x="101224" y="690"/>
                    <a:pt x="101224" y="690"/>
                  </a:cubicBezTo>
                  <a:lnTo>
                    <a:pt x="111632" y="690"/>
                  </a:lnTo>
                  <a:cubicBezTo>
                    <a:pt x="114523" y="966"/>
                    <a:pt x="117176" y="1933"/>
                    <a:pt x="118571" y="2347"/>
                  </a:cubicBezTo>
                  <a:cubicBezTo>
                    <a:pt x="119965" y="2761"/>
                    <a:pt x="119489" y="2623"/>
                    <a:pt x="120000" y="3176"/>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
          <p:nvSpPr>
            <p:cNvPr id="32" name="Shape 32"/>
            <p:cNvSpPr/>
            <p:nvPr/>
          </p:nvSpPr>
          <p:spPr>
            <a:xfrm rot="1800000">
              <a:off x="2996163" y="2859250"/>
              <a:ext cx="1601398" cy="1388235"/>
            </a:xfrm>
            <a:prstGeom prst="hexagon">
              <a:avLst>
                <a:gd name="adj" fmla="val 28544"/>
                <a:gd name="vf" fmla="val 115470"/>
              </a:avLst>
            </a:prstGeom>
            <a:solidFill>
              <a:schemeClr val="lt1">
                <a:alpha val="9411"/>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33" name="Shape 33"/>
            <p:cNvSpPr/>
            <p:nvPr/>
          </p:nvSpPr>
          <p:spPr>
            <a:xfrm rot="1800000">
              <a:off x="3720063" y="4126077"/>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34" name="Shape 34"/>
            <p:cNvSpPr/>
            <p:nvPr/>
          </p:nvSpPr>
          <p:spPr>
            <a:xfrm rot="1800000">
              <a:off x="3729590" y="1592427"/>
              <a:ext cx="1601398" cy="1388235"/>
            </a:xfrm>
            <a:prstGeom prst="hexagon">
              <a:avLst>
                <a:gd name="adj" fmla="val 28544"/>
                <a:gd name="vf" fmla="val 115470"/>
              </a:avLst>
            </a:prstGeom>
            <a:solidFill>
              <a:schemeClr val="lt1">
                <a:alpha val="6274"/>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35" name="Shape 35"/>
            <p:cNvSpPr/>
            <p:nvPr/>
          </p:nvSpPr>
          <p:spPr>
            <a:xfrm rot="1800000">
              <a:off x="2977113" y="325602"/>
              <a:ext cx="1601398" cy="1388235"/>
            </a:xfrm>
            <a:prstGeom prst="hexagon">
              <a:avLst>
                <a:gd name="adj" fmla="val 28544"/>
                <a:gd name="vf" fmla="val 115470"/>
              </a:avLst>
            </a:prstGeom>
            <a:solidFill>
              <a:schemeClr val="lt1">
                <a:alpha val="3529"/>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36" name="Shape 36"/>
            <p:cNvSpPr/>
            <p:nvPr/>
          </p:nvSpPr>
          <p:spPr>
            <a:xfrm rot="1800000">
              <a:off x="4463013" y="5383377"/>
              <a:ext cx="1601398" cy="1388235"/>
            </a:xfrm>
            <a:prstGeom prst="hexagon">
              <a:avLst>
                <a:gd name="adj" fmla="val 28544"/>
                <a:gd name="vf" fmla="val 115470"/>
              </a:avLst>
            </a:prstGeom>
            <a:solidFill>
              <a:schemeClr val="lt1">
                <a:alpha val="549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37" name="Shape 37"/>
            <p:cNvSpPr/>
            <p:nvPr/>
          </p:nvSpPr>
          <p:spPr>
            <a:xfrm rot="1800000">
              <a:off x="-382403" y="4201526"/>
              <a:ext cx="1261497" cy="1388235"/>
            </a:xfrm>
            <a:custGeom>
              <a:avLst/>
              <a:gdLst/>
              <a:ahLst/>
              <a:cxnLst/>
              <a:rect l="0" t="0" r="0" b="0"/>
              <a:pathLst>
                <a:path w="120000" h="120000" extrusionOk="0">
                  <a:moveTo>
                    <a:pt x="0" y="9084"/>
                  </a:moveTo>
                  <a:lnTo>
                    <a:pt x="5360" y="0"/>
                  </a:lnTo>
                  <a:lnTo>
                    <a:pt x="82305" y="0"/>
                  </a:lnTo>
                  <a:lnTo>
                    <a:pt x="120000" y="60000"/>
                  </a:lnTo>
                  <a:lnTo>
                    <a:pt x="82305" y="120000"/>
                  </a:lnTo>
                  <a:lnTo>
                    <a:pt x="70827" y="119970"/>
                  </a:lnTo>
                  <a:lnTo>
                    <a:pt x="0" y="9084"/>
                  </a:lnTo>
                  <a:close/>
                </a:path>
              </a:pathLst>
            </a:custGeom>
            <a:solidFill>
              <a:schemeClr val="lt1">
                <a:alpha val="9411"/>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38" name="Shape 38"/>
            <p:cNvSpPr/>
            <p:nvPr/>
          </p:nvSpPr>
          <p:spPr>
            <a:xfrm rot="1800000">
              <a:off x="24363" y="5402427"/>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39" name="Shape 39"/>
            <p:cNvSpPr/>
            <p:nvPr/>
          </p:nvSpPr>
          <p:spPr>
            <a:xfrm rot="1800000">
              <a:off x="52939" y="2849727"/>
              <a:ext cx="1601398" cy="1388235"/>
            </a:xfrm>
            <a:prstGeom prst="hexagon">
              <a:avLst>
                <a:gd name="adj" fmla="val 28544"/>
                <a:gd name="vf" fmla="val 115470"/>
              </a:avLst>
            </a:prstGeom>
            <a:solidFill>
              <a:schemeClr val="lt1">
                <a:alpha val="6274"/>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40" name="Shape 40"/>
            <p:cNvSpPr/>
            <p:nvPr/>
          </p:nvSpPr>
          <p:spPr>
            <a:xfrm rot="1800000">
              <a:off x="776838" y="4126075"/>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41" name="Shape 41"/>
            <p:cNvSpPr/>
            <p:nvPr/>
          </p:nvSpPr>
          <p:spPr>
            <a:xfrm rot="1800000">
              <a:off x="1510263" y="5411952"/>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42" name="Shape 42"/>
            <p:cNvSpPr/>
            <p:nvPr/>
          </p:nvSpPr>
          <p:spPr>
            <a:xfrm rot="1800000">
              <a:off x="1529314" y="2859250"/>
              <a:ext cx="1601398" cy="1388235"/>
            </a:xfrm>
            <a:prstGeom prst="hexagon">
              <a:avLst>
                <a:gd name="adj" fmla="val 28544"/>
                <a:gd name="vf" fmla="val 115470"/>
              </a:avLst>
            </a:prstGeom>
            <a:solidFill>
              <a:schemeClr val="lt1">
                <a:alpha val="6274"/>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43" name="Shape 43"/>
            <p:cNvSpPr/>
            <p:nvPr/>
          </p:nvSpPr>
          <p:spPr>
            <a:xfrm rot="1800000">
              <a:off x="795888" y="1563852"/>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44" name="Shape 44"/>
            <p:cNvSpPr/>
            <p:nvPr/>
          </p:nvSpPr>
          <p:spPr>
            <a:xfrm rot="1800000">
              <a:off x="6806164" y="4145127"/>
              <a:ext cx="1601398" cy="1388235"/>
            </a:xfrm>
            <a:prstGeom prst="hexagon">
              <a:avLst>
                <a:gd name="adj" fmla="val 28544"/>
                <a:gd name="vf" fmla="val 115470"/>
              </a:avLst>
            </a:prstGeom>
            <a:solidFill>
              <a:schemeClr val="lt1">
                <a:alpha val="9411"/>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45" name="Shape 45"/>
            <p:cNvSpPr/>
            <p:nvPr/>
          </p:nvSpPr>
          <p:spPr>
            <a:xfrm rot="1800000">
              <a:off x="7549114" y="5421477"/>
              <a:ext cx="1601398" cy="1388235"/>
            </a:xfrm>
            <a:prstGeom prst="hexagon">
              <a:avLst>
                <a:gd name="adj" fmla="val 28544"/>
                <a:gd name="vf" fmla="val 115470"/>
              </a:avLst>
            </a:pr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46" name="Shape 46"/>
            <p:cNvSpPr/>
            <p:nvPr/>
          </p:nvSpPr>
          <p:spPr>
            <a:xfrm rot="1800000">
              <a:off x="7549116" y="2868777"/>
              <a:ext cx="1601398" cy="1388235"/>
            </a:xfrm>
            <a:prstGeom prst="hexagon">
              <a:avLst>
                <a:gd name="adj" fmla="val 28544"/>
                <a:gd name="vf" fmla="val 115470"/>
              </a:avLst>
            </a:prstGeom>
            <a:solidFill>
              <a:schemeClr val="lt1">
                <a:alpha val="6274"/>
              </a:schemeClr>
            </a:solidFill>
            <a:ln w="12700" cap="flat" cmpd="sng">
              <a:solidFill>
                <a:schemeClr val="lt1">
                  <a:alpha val="745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47" name="Shape 47"/>
            <p:cNvSpPr/>
            <p:nvPr/>
          </p:nvSpPr>
          <p:spPr>
            <a:xfrm rot="1800000">
              <a:off x="8306520" y="4055628"/>
              <a:ext cx="1243406" cy="1388235"/>
            </a:xfrm>
            <a:custGeom>
              <a:avLst/>
              <a:gdLst/>
              <a:ahLst/>
              <a:cxnLst/>
              <a:rect l="0" t="0" r="0" b="0"/>
              <a:pathLst>
                <a:path w="120000" h="120000" extrusionOk="0">
                  <a:moveTo>
                    <a:pt x="0" y="60000"/>
                  </a:moveTo>
                  <a:lnTo>
                    <a:pt x="38242" y="0"/>
                  </a:lnTo>
                  <a:lnTo>
                    <a:pt x="45748" y="347"/>
                  </a:lnTo>
                  <a:lnTo>
                    <a:pt x="120000" y="114618"/>
                  </a:lnTo>
                  <a:lnTo>
                    <a:pt x="116307" y="120000"/>
                  </a:lnTo>
                  <a:lnTo>
                    <a:pt x="38242" y="120000"/>
                  </a:lnTo>
                  <a:lnTo>
                    <a:pt x="0" y="60000"/>
                  </a:lnTo>
                  <a:close/>
                </a:path>
              </a:pathLst>
            </a:custGeom>
            <a:solidFill>
              <a:schemeClr val="lt1">
                <a:alpha val="3529"/>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48" name="Shape 48"/>
            <p:cNvSpPr/>
            <p:nvPr/>
          </p:nvSpPr>
          <p:spPr>
            <a:xfrm rot="1800000">
              <a:off x="8306770" y="1511523"/>
              <a:ext cx="1241870" cy="1388821"/>
            </a:xfrm>
            <a:custGeom>
              <a:avLst/>
              <a:gdLst/>
              <a:ahLst/>
              <a:cxnLst/>
              <a:rect l="0" t="0" r="0" b="0"/>
              <a:pathLst>
                <a:path w="120000" h="120000" extrusionOk="0">
                  <a:moveTo>
                    <a:pt x="0" y="60025"/>
                  </a:moveTo>
                  <a:lnTo>
                    <a:pt x="38289" y="50"/>
                  </a:lnTo>
                  <a:lnTo>
                    <a:pt x="46575" y="0"/>
                  </a:lnTo>
                  <a:lnTo>
                    <a:pt x="120000" y="114391"/>
                  </a:lnTo>
                  <a:lnTo>
                    <a:pt x="116450" y="120000"/>
                  </a:lnTo>
                  <a:lnTo>
                    <a:pt x="38289" y="120000"/>
                  </a:lnTo>
                  <a:lnTo>
                    <a:pt x="0" y="60025"/>
                  </a:lnTo>
                  <a:close/>
                </a:path>
              </a:pathLst>
            </a:custGeom>
            <a:solidFill>
              <a:schemeClr val="lt1">
                <a:alpha val="0"/>
              </a:schemeClr>
            </a:solidFill>
            <a:ln w="12700" cap="flat" cmpd="sng">
              <a:solidFill>
                <a:schemeClr val="lt1">
                  <a:alpha val="11372"/>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grpSp>
      <p:sp>
        <p:nvSpPr>
          <p:cNvPr id="49" name="Shape 49"/>
          <p:cNvSpPr/>
          <p:nvPr/>
        </p:nvSpPr>
        <p:spPr>
          <a:xfrm>
            <a:off x="457200" y="333487"/>
            <a:ext cx="8229600" cy="6185646"/>
          </a:xfrm>
          <a:prstGeom prst="rect">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50" name="Shape 50"/>
          <p:cNvSpPr/>
          <p:nvPr/>
        </p:nvSpPr>
        <p:spPr>
          <a:xfrm>
            <a:off x="4561242" y="-21511"/>
            <a:ext cx="3679116" cy="699242"/>
          </a:xfrm>
          <a:prstGeom prst="rect">
            <a:avLst/>
          </a:prstGeom>
          <a:solidFill>
            <a:srgbClr val="F5F5F5"/>
          </a:solidFill>
          <a:ln w="15875" cap="flat" cmpd="sng">
            <a:solidFill>
              <a:srgbClr val="74A50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51" name="Shape 51"/>
          <p:cNvSpPr/>
          <p:nvPr/>
        </p:nvSpPr>
        <p:spPr>
          <a:xfrm>
            <a:off x="4649096" y="-21510"/>
            <a:ext cx="3505200" cy="623938"/>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estrial"/>
              <a:ea typeface="Questrial"/>
              <a:cs typeface="Questrial"/>
              <a:sym typeface="Questrial"/>
            </a:endParaRPr>
          </a:p>
        </p:txBody>
      </p:sp>
      <p:sp>
        <p:nvSpPr>
          <p:cNvPr id="52" name="Shape 52"/>
          <p:cNvSpPr txBox="1">
            <a:spLocks noGrp="1"/>
          </p:cNvSpPr>
          <p:nvPr>
            <p:ph type="title"/>
          </p:nvPr>
        </p:nvSpPr>
        <p:spPr>
          <a:xfrm>
            <a:off x="1043490" y="1027662"/>
            <a:ext cx="7024744" cy="1143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Questrial"/>
              <a:buNone/>
              <a:defRPr sz="4000" b="0" i="0" u="none" strike="noStrike" cap="none">
                <a:solidFill>
                  <a:schemeClr val="accent1"/>
                </a:solidFill>
                <a:latin typeface="Questrial"/>
                <a:ea typeface="Questrial"/>
                <a:cs typeface="Questrial"/>
                <a:sym typeface="Questrial"/>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3" name="Shape 53"/>
          <p:cNvSpPr txBox="1">
            <a:spLocks noGrp="1"/>
          </p:cNvSpPr>
          <p:nvPr>
            <p:ph type="body" idx="1"/>
          </p:nvPr>
        </p:nvSpPr>
        <p:spPr>
          <a:xfrm>
            <a:off x="1043491" y="2323650"/>
            <a:ext cx="6777317" cy="3508977"/>
          </a:xfrm>
          <a:prstGeom prst="rect">
            <a:avLst/>
          </a:prstGeom>
          <a:noFill/>
          <a:ln>
            <a:noFill/>
          </a:ln>
        </p:spPr>
        <p:txBody>
          <a:bodyPr lIns="91425" tIns="91425" rIns="91425" bIns="91425" anchor="t" anchorCtr="0"/>
          <a:lstStyle>
            <a:lvl1pPr marL="342900" marR="0" lvl="0" indent="-12700" algn="l" rtl="0">
              <a:lnSpc>
                <a:spcPct val="100000"/>
              </a:lnSpc>
              <a:spcBef>
                <a:spcPts val="480"/>
              </a:spcBef>
              <a:spcAft>
                <a:spcPts val="0"/>
              </a:spcAft>
              <a:buClr>
                <a:schemeClr val="accent1"/>
              </a:buClr>
              <a:buSzPct val="100000"/>
              <a:buFont typeface="Noto Sans Symbols"/>
              <a:buChar char="○"/>
              <a:defRPr sz="2400" b="0" i="0" u="none" strike="noStrike" cap="none">
                <a:solidFill>
                  <a:schemeClr val="dk2"/>
                </a:solidFill>
                <a:latin typeface="Questrial"/>
                <a:ea typeface="Questrial"/>
                <a:cs typeface="Questrial"/>
                <a:sym typeface="Questrial"/>
              </a:defRPr>
            </a:lvl1pPr>
            <a:lvl2pPr marL="640080" marR="0" lvl="1" indent="-43180" algn="l" rtl="0">
              <a:lnSpc>
                <a:spcPct val="100000"/>
              </a:lnSpc>
              <a:spcBef>
                <a:spcPts val="440"/>
              </a:spcBef>
              <a:spcAft>
                <a:spcPts val="0"/>
              </a:spcAft>
              <a:buClr>
                <a:schemeClr val="accent1"/>
              </a:buClr>
              <a:buSzPct val="100000"/>
              <a:buFont typeface="Noto Sans Symbols"/>
              <a:buChar char="○"/>
              <a:defRPr sz="2200" b="0" i="0" u="none" strike="noStrike" cap="none">
                <a:solidFill>
                  <a:schemeClr val="dk2"/>
                </a:solidFill>
                <a:latin typeface="Questrial"/>
                <a:ea typeface="Questrial"/>
                <a:cs typeface="Questrial"/>
                <a:sym typeface="Questrial"/>
              </a:defRPr>
            </a:lvl2pPr>
            <a:lvl3pPr marL="914400" marR="0" lvl="2" indent="-12700" algn="l" rtl="0">
              <a:lnSpc>
                <a:spcPct val="100000"/>
              </a:lnSpc>
              <a:spcBef>
                <a:spcPts val="400"/>
              </a:spcBef>
              <a:spcAft>
                <a:spcPts val="0"/>
              </a:spcAft>
              <a:buClr>
                <a:schemeClr val="accent1"/>
              </a:buClr>
              <a:buSzPct val="100000"/>
              <a:buFont typeface="Noto Sans Symbols"/>
              <a:buChar char="○"/>
              <a:defRPr sz="2000" b="0" i="0" u="none" strike="noStrike" cap="none">
                <a:solidFill>
                  <a:schemeClr val="dk2"/>
                </a:solidFill>
                <a:latin typeface="Questrial"/>
                <a:ea typeface="Questrial"/>
                <a:cs typeface="Questrial"/>
                <a:sym typeface="Questrial"/>
              </a:defRPr>
            </a:lvl3pPr>
            <a:lvl4pPr marL="1124712" marR="0" lvl="3" indent="-45211"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2"/>
                </a:solidFill>
                <a:latin typeface="Questrial"/>
                <a:ea typeface="Questrial"/>
                <a:cs typeface="Questrial"/>
                <a:sym typeface="Questrial"/>
              </a:defRPr>
            </a:lvl4pPr>
            <a:lvl5pPr marL="1325880" marR="0" lvl="4" indent="-5588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2"/>
                </a:solidFill>
                <a:latin typeface="Questrial"/>
                <a:ea typeface="Questrial"/>
                <a:cs typeface="Questrial"/>
                <a:sym typeface="Questrial"/>
              </a:defRPr>
            </a:lvl5pPr>
            <a:lvl6pPr marL="1517904" marR="0" lvl="5" indent="-82803" algn="l" rtl="0">
              <a:lnSpc>
                <a:spcPct val="100000"/>
              </a:lnSpc>
              <a:spcBef>
                <a:spcPts val="280"/>
              </a:spcBef>
              <a:spcAft>
                <a:spcPts val="0"/>
              </a:spcAft>
              <a:buClr>
                <a:schemeClr val="accent1"/>
              </a:buClr>
              <a:buSzPct val="100000"/>
              <a:buFont typeface="Noto Sans Symbols"/>
              <a:buChar char="○"/>
              <a:defRPr sz="1400" b="0" i="0" u="none" strike="noStrike" cap="none">
                <a:solidFill>
                  <a:schemeClr val="dk2"/>
                </a:solidFill>
                <a:latin typeface="Questrial"/>
                <a:ea typeface="Questrial"/>
                <a:cs typeface="Questrial"/>
                <a:sym typeface="Questrial"/>
              </a:defRPr>
            </a:lvl6pPr>
            <a:lvl7pPr marL="1719072" marR="0" lvl="6" indent="-80772" algn="l" rtl="0">
              <a:lnSpc>
                <a:spcPct val="100000"/>
              </a:lnSpc>
              <a:spcBef>
                <a:spcPts val="280"/>
              </a:spcBef>
              <a:spcAft>
                <a:spcPts val="0"/>
              </a:spcAft>
              <a:buClr>
                <a:schemeClr val="accent1"/>
              </a:buClr>
              <a:buSzPct val="100000"/>
              <a:buFont typeface="Noto Sans Symbols"/>
              <a:buChar char="○"/>
              <a:defRPr sz="1400" b="0" i="0" u="none" strike="noStrike" cap="none">
                <a:solidFill>
                  <a:schemeClr val="dk2"/>
                </a:solidFill>
                <a:latin typeface="Questrial"/>
                <a:ea typeface="Questrial"/>
                <a:cs typeface="Questrial"/>
                <a:sym typeface="Questrial"/>
              </a:defRPr>
            </a:lvl7pPr>
            <a:lvl8pPr marL="1920240" marR="0" lvl="7" indent="-78739" algn="l" rtl="0">
              <a:lnSpc>
                <a:spcPct val="100000"/>
              </a:lnSpc>
              <a:spcBef>
                <a:spcPts val="280"/>
              </a:spcBef>
              <a:spcAft>
                <a:spcPts val="0"/>
              </a:spcAft>
              <a:buClr>
                <a:schemeClr val="accent1"/>
              </a:buClr>
              <a:buSzPct val="100000"/>
              <a:buFont typeface="Noto Sans Symbols"/>
              <a:buChar char="○"/>
              <a:defRPr sz="1400" b="0" i="0" u="none" strike="noStrike" cap="none">
                <a:solidFill>
                  <a:schemeClr val="dk2"/>
                </a:solidFill>
                <a:latin typeface="Questrial"/>
                <a:ea typeface="Questrial"/>
                <a:cs typeface="Questrial"/>
                <a:sym typeface="Questrial"/>
              </a:defRPr>
            </a:lvl8pPr>
            <a:lvl9pPr marL="2121408" marR="0" lvl="8" indent="-76707" algn="l" rtl="0">
              <a:lnSpc>
                <a:spcPct val="100000"/>
              </a:lnSpc>
              <a:spcBef>
                <a:spcPts val="280"/>
              </a:spcBef>
              <a:spcAft>
                <a:spcPts val="0"/>
              </a:spcAft>
              <a:buClr>
                <a:schemeClr val="accent1"/>
              </a:buClr>
              <a:buSzPct val="100000"/>
              <a:buFont typeface="Noto Sans Symbols"/>
              <a:buChar char="○"/>
              <a:defRPr sz="1400" b="0" i="0" u="none" strike="noStrike" cap="none">
                <a:solidFill>
                  <a:schemeClr val="dk2"/>
                </a:solidFill>
                <a:latin typeface="Questrial"/>
                <a:ea typeface="Questrial"/>
                <a:cs typeface="Questrial"/>
                <a:sym typeface="Questrial"/>
              </a:defRPr>
            </a:lvl9pPr>
          </a:lstStyle>
          <a:p>
            <a:endParaRPr/>
          </a:p>
        </p:txBody>
      </p:sp>
      <p:sp>
        <p:nvSpPr>
          <p:cNvPr id="54" name="Shape 54"/>
          <p:cNvSpPr txBox="1">
            <a:spLocks noGrp="1"/>
          </p:cNvSpPr>
          <p:nvPr>
            <p:ph type="dt" idx="10"/>
          </p:nvPr>
        </p:nvSpPr>
        <p:spPr>
          <a:xfrm>
            <a:off x="5997387" y="224490"/>
            <a:ext cx="2133598"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EFEFE"/>
              </a:buClr>
              <a:buFont typeface="Questrial"/>
              <a:buNone/>
              <a:defRPr sz="1200" b="0" i="0" u="none" strike="noStrike" cap="none">
                <a:solidFill>
                  <a:srgbClr val="FEFEFE"/>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accent1"/>
              </a:buClr>
              <a:buFont typeface="Questrial"/>
              <a:buNone/>
              <a:defRPr sz="1200" b="0" i="0" u="none" strike="noStrike" cap="none">
                <a:solidFill>
                  <a:schemeClr val="accent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56" name="Shape 56"/>
          <p:cNvSpPr txBox="1">
            <a:spLocks noGrp="1"/>
          </p:cNvSpPr>
          <p:nvPr>
            <p:ph type="sldNum" idx="12"/>
          </p:nvPr>
        </p:nvSpPr>
        <p:spPr>
          <a:xfrm>
            <a:off x="4649096" y="224489"/>
            <a:ext cx="1332156"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EFEFE"/>
              </a:buClr>
              <a:buSzPct val="25000"/>
              <a:buFont typeface="Questrial"/>
              <a:buNone/>
            </a:pPr>
            <a:fld id="{00000000-1234-1234-1234-123412341234}" type="slidenum">
              <a:rPr lang="en-US" sz="1200" b="0" i="0" u="none" strike="noStrike" cap="none">
                <a:solidFill>
                  <a:srgbClr val="FEFEFE"/>
                </a:solidFill>
                <a:latin typeface="Questrial"/>
                <a:ea typeface="Questrial"/>
                <a:cs typeface="Questrial"/>
                <a:sym typeface="Questrial"/>
              </a:rPr>
              <a:t>‹#›</a:t>
            </a:fld>
            <a:endParaRPr lang="en-US" sz="1200" b="0" i="0" u="none" strike="noStrike" cap="none">
              <a:solidFill>
                <a:srgbClr val="FEFEFE"/>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gi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Shape 253"/>
          <p:cNvPicPr preferRelativeResize="0"/>
          <p:nvPr/>
        </p:nvPicPr>
        <p:blipFill rotWithShape="1">
          <a:blip r:embed="rId3">
            <a:alphaModFix/>
          </a:blip>
          <a:srcRect/>
          <a:stretch/>
        </p:blipFill>
        <p:spPr>
          <a:xfrm>
            <a:off x="381005" y="304800"/>
            <a:ext cx="6019793" cy="3048000"/>
          </a:xfrm>
          <a:prstGeom prst="rect">
            <a:avLst/>
          </a:prstGeom>
          <a:noFill/>
          <a:ln>
            <a:noFill/>
          </a:ln>
        </p:spPr>
      </p:pic>
      <p:pic>
        <p:nvPicPr>
          <p:cNvPr id="254" name="Shape 254"/>
          <p:cNvPicPr preferRelativeResize="0"/>
          <p:nvPr/>
        </p:nvPicPr>
        <p:blipFill rotWithShape="1">
          <a:blip r:embed="rId4">
            <a:alphaModFix/>
          </a:blip>
          <a:srcRect/>
          <a:stretch/>
        </p:blipFill>
        <p:spPr>
          <a:xfrm>
            <a:off x="76201" y="4177587"/>
            <a:ext cx="2743199" cy="2375611"/>
          </a:xfrm>
          <a:prstGeom prst="rect">
            <a:avLst/>
          </a:prstGeom>
          <a:noFill/>
          <a:ln>
            <a:noFill/>
          </a:ln>
        </p:spPr>
      </p:pic>
      <p:pic>
        <p:nvPicPr>
          <p:cNvPr id="255" name="Shape 255"/>
          <p:cNvPicPr preferRelativeResize="0"/>
          <p:nvPr/>
        </p:nvPicPr>
        <p:blipFill rotWithShape="1">
          <a:blip r:embed="rId5">
            <a:alphaModFix/>
          </a:blip>
          <a:srcRect/>
          <a:stretch/>
        </p:blipFill>
        <p:spPr>
          <a:xfrm>
            <a:off x="6477000" y="665920"/>
            <a:ext cx="2514599" cy="3906079"/>
          </a:xfrm>
          <a:prstGeom prst="rect">
            <a:avLst/>
          </a:prstGeom>
          <a:noFill/>
          <a:ln>
            <a:noFill/>
          </a:ln>
        </p:spPr>
      </p:pic>
      <p:pic>
        <p:nvPicPr>
          <p:cNvPr id="256" name="Shape 256"/>
          <p:cNvPicPr preferRelativeResize="0"/>
          <p:nvPr/>
        </p:nvPicPr>
        <p:blipFill rotWithShape="1">
          <a:blip r:embed="rId6">
            <a:alphaModFix/>
          </a:blip>
          <a:srcRect/>
          <a:stretch/>
        </p:blipFill>
        <p:spPr>
          <a:xfrm>
            <a:off x="2895600" y="1904999"/>
            <a:ext cx="3401661" cy="3886201"/>
          </a:xfrm>
          <a:prstGeom prst="rect">
            <a:avLst/>
          </a:prstGeom>
          <a:noFill/>
          <a:ln>
            <a:noFill/>
          </a:ln>
        </p:spPr>
      </p:pic>
      <p:sp>
        <p:nvSpPr>
          <p:cNvPr id="257" name="Shape 257"/>
          <p:cNvSpPr txBox="1"/>
          <p:nvPr/>
        </p:nvSpPr>
        <p:spPr>
          <a:xfrm>
            <a:off x="3352800" y="6096000"/>
            <a:ext cx="5638800" cy="4154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3300"/>
              </a:buClr>
              <a:buSzPct val="25000"/>
              <a:buFont typeface="Arial"/>
              <a:buNone/>
            </a:pPr>
            <a:r>
              <a:rPr lang="en-US" sz="2100" b="1" i="0" u="none" strike="noStrike" cap="none">
                <a:solidFill>
                  <a:srgbClr val="7F3300"/>
                </a:solidFill>
                <a:latin typeface="Arial"/>
                <a:ea typeface="Arial"/>
                <a:cs typeface="Arial"/>
                <a:sym typeface="Arial"/>
              </a:rPr>
              <a:t>~</a:t>
            </a:r>
            <a:r>
              <a:rPr lang="en-US" sz="2100" b="1" i="0" u="none" strike="noStrike" cap="none">
                <a:solidFill>
                  <a:srgbClr val="38342D"/>
                </a:solidFill>
                <a:latin typeface="Arial"/>
                <a:ea typeface="Arial"/>
                <a:cs typeface="Arial"/>
                <a:sym typeface="Arial"/>
              </a:rPr>
              <a:t> late 14</a:t>
            </a:r>
            <a:r>
              <a:rPr lang="en-US" sz="2100" b="1" i="0" u="none" strike="noStrike" cap="none" baseline="30000">
                <a:solidFill>
                  <a:srgbClr val="38342D"/>
                </a:solidFill>
                <a:latin typeface="Arial"/>
                <a:ea typeface="Arial"/>
                <a:cs typeface="Arial"/>
                <a:sym typeface="Arial"/>
              </a:rPr>
              <a:t>th</a:t>
            </a:r>
            <a:r>
              <a:rPr lang="en-US" sz="2100" b="1" i="0" u="none" strike="noStrike" cap="none">
                <a:solidFill>
                  <a:srgbClr val="38342D"/>
                </a:solidFill>
                <a:latin typeface="Arial"/>
                <a:ea typeface="Arial"/>
                <a:cs typeface="Arial"/>
                <a:sym typeface="Arial"/>
              </a:rPr>
              <a:t> century through the early 16</a:t>
            </a:r>
            <a:r>
              <a:rPr lang="en-US" sz="2100" b="1" i="0" u="none" strike="noStrike" cap="none" baseline="30000">
                <a:solidFill>
                  <a:srgbClr val="38342D"/>
                </a:solidFill>
                <a:latin typeface="Arial"/>
                <a:ea typeface="Arial"/>
                <a:cs typeface="Arial"/>
                <a:sym typeface="Arial"/>
              </a:rPr>
              <a:t>th</a:t>
            </a:r>
            <a:r>
              <a:rPr lang="en-US" sz="2100" b="1" i="0" u="none" strike="noStrike" cap="none">
                <a:solidFill>
                  <a:srgbClr val="38342D"/>
                </a:solidFill>
                <a:latin typeface="Arial"/>
                <a:ea typeface="Arial"/>
                <a:cs typeface="Arial"/>
                <a:sym typeface="Arial"/>
              </a:rPr>
              <a:t> century </a:t>
            </a:r>
            <a:r>
              <a:rPr lang="en-US" sz="2100" b="1" i="0" u="none" strike="noStrike" cap="none">
                <a:solidFill>
                  <a:srgbClr val="7F3300"/>
                </a:solidFill>
                <a:latin typeface="Arial"/>
                <a:ea typeface="Arial"/>
                <a:cs typeface="Arial"/>
                <a:sym typeface="Arial"/>
              </a:rPr>
              <a:t>~ </a:t>
            </a:r>
          </a:p>
        </p:txBody>
      </p:sp>
      <p:pic>
        <p:nvPicPr>
          <p:cNvPr id="258" name="Shape 258"/>
          <p:cNvPicPr preferRelativeResize="0"/>
          <p:nvPr/>
        </p:nvPicPr>
        <p:blipFill rotWithShape="1">
          <a:blip r:embed="rId7">
            <a:alphaModFix/>
          </a:blip>
          <a:srcRect/>
          <a:stretch/>
        </p:blipFill>
        <p:spPr>
          <a:xfrm>
            <a:off x="5486400" y="3581400"/>
            <a:ext cx="76198" cy="76198"/>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Shape 308"/>
          <p:cNvPicPr preferRelativeResize="0"/>
          <p:nvPr/>
        </p:nvPicPr>
        <p:blipFill rotWithShape="1">
          <a:blip r:embed="rId3">
            <a:alphaModFix/>
          </a:blip>
          <a:srcRect/>
          <a:stretch/>
        </p:blipFill>
        <p:spPr>
          <a:xfrm>
            <a:off x="520700" y="381000"/>
            <a:ext cx="8102600" cy="6083300"/>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p:cNvPicPr preferRelativeResize="0"/>
          <p:nvPr/>
        </p:nvPicPr>
        <p:blipFill rotWithShape="1">
          <a:blip r:embed="rId3">
            <a:alphaModFix/>
          </a:blip>
          <a:srcRect/>
          <a:stretch/>
        </p:blipFill>
        <p:spPr>
          <a:xfrm>
            <a:off x="520700" y="381000"/>
            <a:ext cx="8102600" cy="6083300"/>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Shape 318"/>
          <p:cNvPicPr preferRelativeResize="0"/>
          <p:nvPr/>
        </p:nvPicPr>
        <p:blipFill rotWithShape="1">
          <a:blip r:embed="rId3">
            <a:alphaModFix/>
          </a:blip>
          <a:srcRect/>
          <a:stretch/>
        </p:blipFill>
        <p:spPr>
          <a:xfrm>
            <a:off x="520700" y="381000"/>
            <a:ext cx="8102600" cy="6083300"/>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Shape 323"/>
          <p:cNvPicPr preferRelativeResize="0"/>
          <p:nvPr/>
        </p:nvPicPr>
        <p:blipFill rotWithShape="1">
          <a:blip r:embed="rId3">
            <a:alphaModFix/>
          </a:blip>
          <a:srcRect/>
          <a:stretch/>
        </p:blipFill>
        <p:spPr>
          <a:xfrm>
            <a:off x="520700" y="381000"/>
            <a:ext cx="8102600" cy="6083300"/>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Shape 328"/>
          <p:cNvPicPr preferRelativeResize="0"/>
          <p:nvPr/>
        </p:nvPicPr>
        <p:blipFill rotWithShape="1">
          <a:blip r:embed="rId3">
            <a:alphaModFix/>
          </a:blip>
          <a:srcRect/>
          <a:stretch/>
        </p:blipFill>
        <p:spPr>
          <a:xfrm>
            <a:off x="520700" y="381000"/>
            <a:ext cx="8102600" cy="6083300"/>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043490" y="1027662"/>
            <a:ext cx="7024744"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000" b="0" i="0" u="none" strike="noStrike" cap="none">
                <a:solidFill>
                  <a:schemeClr val="accent1"/>
                </a:solidFill>
                <a:latin typeface="Questrial"/>
                <a:ea typeface="Questrial"/>
                <a:cs typeface="Questrial"/>
                <a:sym typeface="Questrial"/>
              </a:rPr>
              <a:t>Renaissance</a:t>
            </a:r>
          </a:p>
        </p:txBody>
      </p:sp>
      <p:sp>
        <p:nvSpPr>
          <p:cNvPr id="264" name="Shape 264"/>
          <p:cNvSpPr txBox="1">
            <a:spLocks noGrp="1"/>
          </p:cNvSpPr>
          <p:nvPr>
            <p:ph type="body" idx="1"/>
          </p:nvPr>
        </p:nvSpPr>
        <p:spPr>
          <a:xfrm>
            <a:off x="1043491" y="2323650"/>
            <a:ext cx="6777317" cy="3508977"/>
          </a:xfrm>
          <a:prstGeom prst="rect">
            <a:avLst/>
          </a:prstGeom>
          <a:noFill/>
          <a:ln>
            <a:noFill/>
          </a:ln>
        </p:spPr>
        <p:txBody>
          <a:bodyPr lIns="91425" tIns="91425" rIns="91425" bIns="91425" anchor="t" anchorCtr="0">
            <a:noAutofit/>
          </a:bodyPr>
          <a:lstStyle/>
          <a:p>
            <a:pPr marL="342900" marR="0" lvl="0" indent="-165100" algn="l" rtl="0">
              <a:lnSpc>
                <a:spcPct val="100000"/>
              </a:lnSpc>
              <a:spcBef>
                <a:spcPts val="0"/>
              </a:spcBef>
              <a:spcAft>
                <a:spcPts val="0"/>
              </a:spcAft>
              <a:buClr>
                <a:schemeClr val="accent1"/>
              </a:buClr>
              <a:buSzPct val="100000"/>
              <a:buFont typeface="Noto Sans Symbols"/>
              <a:buChar char="○"/>
            </a:pPr>
            <a:r>
              <a:rPr lang="en-US" sz="2400" b="0" i="0" u="none" strike="noStrike" cap="none">
                <a:solidFill>
                  <a:schemeClr val="dk2"/>
                </a:solidFill>
                <a:latin typeface="Questrial"/>
                <a:ea typeface="Questrial"/>
                <a:cs typeface="Questrial"/>
                <a:sym typeface="Questrial"/>
              </a:rPr>
              <a:t>“Re-Birth”</a:t>
            </a:r>
          </a:p>
          <a:p>
            <a:pPr marL="342900" marR="0" lvl="0" indent="-165100" algn="l" rtl="0">
              <a:lnSpc>
                <a:spcPct val="100000"/>
              </a:lnSpc>
              <a:spcBef>
                <a:spcPts val="480"/>
              </a:spcBef>
              <a:spcAft>
                <a:spcPts val="0"/>
              </a:spcAft>
              <a:buClr>
                <a:schemeClr val="accent1"/>
              </a:buClr>
              <a:buSzPct val="100000"/>
              <a:buFont typeface="Noto Sans Symbols"/>
              <a:buNone/>
            </a:pPr>
            <a:endParaRPr sz="2400" b="0" i="0" u="none" strike="noStrike" cap="none">
              <a:solidFill>
                <a:schemeClr val="dk2"/>
              </a:solidFill>
              <a:latin typeface="Questrial"/>
              <a:ea typeface="Questrial"/>
              <a:cs typeface="Questrial"/>
              <a:sym typeface="Questrial"/>
            </a:endParaRPr>
          </a:p>
          <a:p>
            <a:pPr marL="342900" marR="0" lvl="0" indent="-165100" algn="l" rtl="0">
              <a:lnSpc>
                <a:spcPct val="100000"/>
              </a:lnSpc>
              <a:spcBef>
                <a:spcPts val="480"/>
              </a:spcBef>
              <a:spcAft>
                <a:spcPts val="0"/>
              </a:spcAft>
              <a:buClr>
                <a:schemeClr val="accent1"/>
              </a:buClr>
              <a:buSzPct val="100000"/>
              <a:buFont typeface="Noto Sans Symbols"/>
              <a:buChar char="○"/>
            </a:pPr>
            <a:r>
              <a:rPr lang="en-US" sz="2400" b="0" i="0" u="none" strike="noStrike" cap="none">
                <a:solidFill>
                  <a:schemeClr val="dk2"/>
                </a:solidFill>
                <a:latin typeface="Questrial"/>
                <a:ea typeface="Questrial"/>
                <a:cs typeface="Questrial"/>
                <a:sym typeface="Questrial"/>
              </a:rPr>
              <a:t>An Era most famous for its development of Thinking and Art. (music, literature, etc)</a:t>
            </a:r>
          </a:p>
          <a:p>
            <a:pPr marL="342900" marR="0" lvl="0" indent="-165100" algn="l" rtl="0">
              <a:lnSpc>
                <a:spcPct val="100000"/>
              </a:lnSpc>
              <a:spcBef>
                <a:spcPts val="480"/>
              </a:spcBef>
              <a:spcAft>
                <a:spcPts val="0"/>
              </a:spcAft>
              <a:buClr>
                <a:schemeClr val="accent1"/>
              </a:buClr>
              <a:buSzPct val="100000"/>
              <a:buFont typeface="Noto Sans Symbols"/>
              <a:buNone/>
            </a:pPr>
            <a:endParaRPr sz="2400" b="0" i="0" u="none" strike="noStrike" cap="none">
              <a:solidFill>
                <a:schemeClr val="dk2"/>
              </a:solidFill>
              <a:latin typeface="Questrial"/>
              <a:ea typeface="Questrial"/>
              <a:cs typeface="Questrial"/>
              <a:sym typeface="Questrial"/>
            </a:endParaRPr>
          </a:p>
          <a:p>
            <a:pPr marL="342900" marR="0" lvl="0" indent="-165100" algn="l" rtl="0">
              <a:lnSpc>
                <a:spcPct val="100000"/>
              </a:lnSpc>
              <a:spcBef>
                <a:spcPts val="480"/>
              </a:spcBef>
              <a:spcAft>
                <a:spcPts val="0"/>
              </a:spcAft>
              <a:buClr>
                <a:schemeClr val="accent1"/>
              </a:buClr>
              <a:buSzPct val="100000"/>
              <a:buFont typeface="Noto Sans Symbols"/>
              <a:buChar char="○"/>
            </a:pPr>
            <a:r>
              <a:rPr lang="en-US" sz="2400" b="0" i="0" u="none" strike="noStrike" cap="none">
                <a:solidFill>
                  <a:schemeClr val="dk2"/>
                </a:solidFill>
                <a:latin typeface="Questrial"/>
                <a:ea typeface="Questrial"/>
                <a:cs typeface="Questrial"/>
                <a:sym typeface="Questrial"/>
              </a:rPr>
              <a:t>Created an explosion of artistic and intellectual creativity all throughout Europe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1043490" y="1027662"/>
            <a:ext cx="7024744"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000" b="0" i="0" u="none" strike="noStrike" cap="none">
                <a:solidFill>
                  <a:schemeClr val="accent1"/>
                </a:solidFill>
                <a:latin typeface="Questrial"/>
                <a:ea typeface="Questrial"/>
                <a:cs typeface="Questrial"/>
                <a:sym typeface="Questrial"/>
              </a:rPr>
              <a:t>Humanism</a:t>
            </a:r>
          </a:p>
        </p:txBody>
      </p:sp>
      <p:sp>
        <p:nvSpPr>
          <p:cNvPr id="270" name="Shape 270"/>
          <p:cNvSpPr txBox="1">
            <a:spLocks noGrp="1"/>
          </p:cNvSpPr>
          <p:nvPr>
            <p:ph type="body" idx="1"/>
          </p:nvPr>
        </p:nvSpPr>
        <p:spPr>
          <a:xfrm>
            <a:off x="1043491" y="2323650"/>
            <a:ext cx="6777317" cy="3508977"/>
          </a:xfrm>
          <a:prstGeom prst="rect">
            <a:avLst/>
          </a:prstGeom>
          <a:noFill/>
          <a:ln>
            <a:noFill/>
          </a:ln>
        </p:spPr>
        <p:txBody>
          <a:bodyPr lIns="91425" tIns="91425" rIns="91425" bIns="91425" anchor="t" anchorCtr="0">
            <a:noAutofit/>
          </a:bodyPr>
          <a:lstStyle/>
          <a:p>
            <a:pPr marL="342900" marR="0" lvl="0" indent="-165100" algn="l" rtl="0">
              <a:lnSpc>
                <a:spcPct val="100000"/>
              </a:lnSpc>
              <a:spcBef>
                <a:spcPts val="0"/>
              </a:spcBef>
              <a:spcAft>
                <a:spcPts val="0"/>
              </a:spcAft>
              <a:buClr>
                <a:schemeClr val="accent1"/>
              </a:buClr>
              <a:buSzPct val="100000"/>
              <a:buFont typeface="Noto Sans Symbols"/>
              <a:buChar char="○"/>
            </a:pPr>
            <a:r>
              <a:rPr lang="en-US" sz="2400" b="0" i="0" u="none" strike="noStrike" cap="none">
                <a:solidFill>
                  <a:schemeClr val="dk2"/>
                </a:solidFill>
                <a:latin typeface="Questrial"/>
                <a:ea typeface="Questrial"/>
                <a:cs typeface="Questrial"/>
                <a:sym typeface="Questrial"/>
              </a:rPr>
              <a:t>The major characteristic of Renaissance:</a:t>
            </a:r>
          </a:p>
          <a:p>
            <a:pPr marL="342900" marR="0" lvl="0" indent="-165100" algn="l" rtl="0">
              <a:lnSpc>
                <a:spcPct val="100000"/>
              </a:lnSpc>
              <a:spcBef>
                <a:spcPts val="480"/>
              </a:spcBef>
              <a:spcAft>
                <a:spcPts val="0"/>
              </a:spcAft>
              <a:buClr>
                <a:schemeClr val="accent1"/>
              </a:buClr>
              <a:buSzPct val="100000"/>
              <a:buFont typeface="Noto Sans Symbols"/>
              <a:buNone/>
            </a:pPr>
            <a:endParaRPr sz="2400" b="0" i="0" u="none" strike="noStrike" cap="none">
              <a:solidFill>
                <a:schemeClr val="dk2"/>
              </a:solidFill>
              <a:latin typeface="Questrial"/>
              <a:ea typeface="Questrial"/>
              <a:cs typeface="Questrial"/>
              <a:sym typeface="Questrial"/>
            </a:endParaRPr>
          </a:p>
          <a:p>
            <a:pPr marL="342900" marR="0" lvl="0" indent="-165100" algn="l" rtl="0">
              <a:lnSpc>
                <a:spcPct val="100000"/>
              </a:lnSpc>
              <a:spcBef>
                <a:spcPts val="480"/>
              </a:spcBef>
              <a:spcAft>
                <a:spcPts val="0"/>
              </a:spcAft>
              <a:buClr>
                <a:schemeClr val="accent1"/>
              </a:buClr>
              <a:buSzPct val="100000"/>
              <a:buFont typeface="Noto Sans Symbols"/>
              <a:buChar char="○"/>
            </a:pPr>
            <a:r>
              <a:rPr lang="en-US" sz="2400" b="1" i="1" u="none" strike="noStrike" cap="none">
                <a:solidFill>
                  <a:schemeClr val="dk2"/>
                </a:solidFill>
                <a:latin typeface="Questrial"/>
                <a:ea typeface="Questrial"/>
                <a:cs typeface="Questrial"/>
                <a:sym typeface="Questrial"/>
              </a:rPr>
              <a:t>Humanism:  the major cultural movement during the renaissance that changed the focus to the human mind and placed value on individual thinking and beliefs.</a:t>
            </a:r>
          </a:p>
          <a:p>
            <a:pPr marL="342900" marR="0" lvl="0" indent="-165100" algn="l" rtl="0">
              <a:lnSpc>
                <a:spcPct val="100000"/>
              </a:lnSpc>
              <a:spcBef>
                <a:spcPts val="480"/>
              </a:spcBef>
              <a:spcAft>
                <a:spcPts val="0"/>
              </a:spcAft>
              <a:buClr>
                <a:schemeClr val="accent1"/>
              </a:buClr>
              <a:buSzPct val="100000"/>
              <a:buFont typeface="Noto Sans Symbols"/>
              <a:buNone/>
            </a:pPr>
            <a:endParaRPr sz="2400" b="0" i="0" u="none" strike="noStrike" cap="none">
              <a:solidFill>
                <a:schemeClr val="dk2"/>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1043490" y="575856"/>
            <a:ext cx="7024744" cy="681875"/>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3600" b="0" i="0" u="none" strike="noStrike" cap="none">
                <a:solidFill>
                  <a:schemeClr val="accent1"/>
                </a:solidFill>
                <a:latin typeface="Questrial"/>
                <a:ea typeface="Questrial"/>
                <a:cs typeface="Questrial"/>
                <a:sym typeface="Questrial"/>
              </a:rPr>
              <a:t>Overview</a:t>
            </a:r>
          </a:p>
        </p:txBody>
      </p:sp>
      <p:sp>
        <p:nvSpPr>
          <p:cNvPr id="276" name="Shape 276"/>
          <p:cNvSpPr txBox="1">
            <a:spLocks noGrp="1"/>
          </p:cNvSpPr>
          <p:nvPr>
            <p:ph type="body" idx="1"/>
          </p:nvPr>
        </p:nvSpPr>
        <p:spPr>
          <a:xfrm>
            <a:off x="781591" y="1465320"/>
            <a:ext cx="7473958" cy="4367310"/>
          </a:xfrm>
          <a:prstGeom prst="rect">
            <a:avLst/>
          </a:prstGeom>
          <a:noFill/>
          <a:ln>
            <a:noFill/>
          </a:ln>
        </p:spPr>
        <p:txBody>
          <a:bodyPr lIns="91425" tIns="45700" rIns="91425" bIns="45700" anchor="t" anchorCtr="0">
            <a:noAutofit/>
          </a:bodyPr>
          <a:lstStyle/>
          <a:p>
            <a:pPr marL="406400" marR="0" lvl="0" indent="-342900" algn="l" rtl="0">
              <a:lnSpc>
                <a:spcPct val="80000"/>
              </a:lnSpc>
              <a:spcBef>
                <a:spcPts val="0"/>
              </a:spcBef>
              <a:spcAft>
                <a:spcPts val="0"/>
              </a:spcAft>
              <a:buClr>
                <a:schemeClr val="accent1"/>
              </a:buClr>
              <a:buSzPct val="72832"/>
              <a:buFont typeface="Noto Sans Symbols"/>
              <a:buNone/>
            </a:pPr>
            <a:endParaRPr sz="1860" b="0" i="0" u="none" strike="noStrike" cap="none">
              <a:solidFill>
                <a:schemeClr val="dk2"/>
              </a:solidFill>
              <a:latin typeface="Questrial"/>
              <a:ea typeface="Questrial"/>
              <a:cs typeface="Questrial"/>
              <a:sym typeface="Questrial"/>
            </a:endParaRPr>
          </a:p>
          <a:p>
            <a:pPr marL="342900" marR="0" lvl="0" indent="-279400" algn="l" rtl="0">
              <a:lnSpc>
                <a:spcPct val="80000"/>
              </a:lnSpc>
              <a:spcBef>
                <a:spcPts val="0"/>
              </a:spcBef>
              <a:spcAft>
                <a:spcPts val="0"/>
              </a:spcAft>
              <a:buClr>
                <a:schemeClr val="accent1"/>
              </a:buClr>
              <a:buSzPct val="72832"/>
              <a:buFont typeface="Noto Sans Symbols"/>
              <a:buChar char="○"/>
            </a:pPr>
            <a:r>
              <a:rPr lang="en-US" sz="1860" b="0" i="0" u="none" strike="noStrike" cap="none">
                <a:solidFill>
                  <a:schemeClr val="dk2"/>
                </a:solidFill>
                <a:latin typeface="Questrial"/>
                <a:ea typeface="Questrial"/>
                <a:cs typeface="Questrial"/>
                <a:sym typeface="Questrial"/>
              </a:rPr>
              <a:t>As trade with the East increased, Europeans rediscovered the classical knowledge of ancient Greece and Rome. </a:t>
            </a:r>
          </a:p>
          <a:p>
            <a:pPr marL="342900" marR="0" lvl="0" indent="-279400" algn="l" rtl="0">
              <a:lnSpc>
                <a:spcPct val="80000"/>
              </a:lnSpc>
              <a:spcBef>
                <a:spcPts val="0"/>
              </a:spcBef>
              <a:spcAft>
                <a:spcPts val="0"/>
              </a:spcAft>
              <a:buClr>
                <a:schemeClr val="accent1"/>
              </a:buClr>
              <a:buSzPct val="72832"/>
              <a:buFont typeface="Noto Sans Symbols"/>
              <a:buNone/>
            </a:pPr>
            <a:endParaRPr sz="1860" b="0" i="0" u="none" strike="noStrike" cap="none">
              <a:solidFill>
                <a:schemeClr val="dk2"/>
              </a:solidFill>
              <a:latin typeface="Questrial"/>
              <a:ea typeface="Questrial"/>
              <a:cs typeface="Questrial"/>
              <a:sym typeface="Questrial"/>
            </a:endParaRPr>
          </a:p>
          <a:p>
            <a:pPr marL="342900" marR="0" lvl="0" indent="-279400" algn="l" rtl="0">
              <a:lnSpc>
                <a:spcPct val="80000"/>
              </a:lnSpc>
              <a:spcBef>
                <a:spcPts val="0"/>
              </a:spcBef>
              <a:spcAft>
                <a:spcPts val="0"/>
              </a:spcAft>
              <a:buClr>
                <a:schemeClr val="accent1"/>
              </a:buClr>
              <a:buSzPct val="72832"/>
              <a:buFont typeface="Noto Sans Symbols"/>
              <a:buChar char="○"/>
            </a:pPr>
            <a:r>
              <a:rPr lang="en-US" sz="1860" b="0" i="0" u="none" strike="noStrike" cap="none">
                <a:solidFill>
                  <a:schemeClr val="dk2"/>
                </a:solidFill>
                <a:latin typeface="Questrial"/>
                <a:ea typeface="Questrial"/>
                <a:cs typeface="Questrial"/>
                <a:sym typeface="Questrial"/>
              </a:rPr>
              <a:t>These ideas caused a struggle in Christianity known as the Reformation.</a:t>
            </a:r>
          </a:p>
          <a:p>
            <a:pPr marL="342900" marR="0" lvl="0" indent="-279400" algn="l" rtl="0">
              <a:lnSpc>
                <a:spcPct val="80000"/>
              </a:lnSpc>
              <a:spcBef>
                <a:spcPts val="372"/>
              </a:spcBef>
              <a:spcAft>
                <a:spcPts val="0"/>
              </a:spcAft>
              <a:buClr>
                <a:schemeClr val="accent1"/>
              </a:buClr>
              <a:buSzPct val="72832"/>
              <a:buFont typeface="Noto Sans Symbols"/>
              <a:buNone/>
            </a:pPr>
            <a:endParaRPr sz="1860" b="0" i="0" u="none" strike="noStrike" cap="none">
              <a:solidFill>
                <a:schemeClr val="dk2"/>
              </a:solidFill>
              <a:latin typeface="Questrial"/>
              <a:ea typeface="Questrial"/>
              <a:cs typeface="Questrial"/>
              <a:sym typeface="Questrial"/>
            </a:endParaRPr>
          </a:p>
          <a:p>
            <a:pPr marL="342900" marR="0" lvl="0" indent="-279400" algn="l" rtl="0">
              <a:lnSpc>
                <a:spcPct val="80000"/>
              </a:lnSpc>
              <a:spcBef>
                <a:spcPts val="372"/>
              </a:spcBef>
              <a:spcAft>
                <a:spcPts val="0"/>
              </a:spcAft>
              <a:buClr>
                <a:schemeClr val="accent1"/>
              </a:buClr>
              <a:buSzPct val="72832"/>
              <a:buFont typeface="Noto Sans Symbols"/>
              <a:buChar char="○"/>
            </a:pPr>
            <a:r>
              <a:rPr lang="en-US" sz="1860" b="0" i="0" u="none" strike="noStrike" cap="none">
                <a:solidFill>
                  <a:schemeClr val="dk2"/>
                </a:solidFill>
                <a:latin typeface="Questrial"/>
                <a:ea typeface="Questrial"/>
                <a:cs typeface="Questrial"/>
                <a:sym typeface="Questrial"/>
              </a:rPr>
              <a:t>The Renaissance and Reformation were very similar in that they both encouraged people to question tradition.**</a:t>
            </a:r>
          </a:p>
          <a:p>
            <a:pPr marL="342900" marR="0" lvl="0" indent="-279400" algn="l" rtl="0">
              <a:lnSpc>
                <a:spcPct val="80000"/>
              </a:lnSpc>
              <a:spcBef>
                <a:spcPts val="372"/>
              </a:spcBef>
              <a:spcAft>
                <a:spcPts val="0"/>
              </a:spcAft>
              <a:buClr>
                <a:schemeClr val="accent1"/>
              </a:buClr>
              <a:buSzPct val="72832"/>
              <a:buFont typeface="Noto Sans Symbols"/>
              <a:buNone/>
            </a:pPr>
            <a:endParaRPr sz="1860" b="0" i="0" u="none" strike="noStrike" cap="none">
              <a:solidFill>
                <a:schemeClr val="dk2"/>
              </a:solidFill>
              <a:latin typeface="Questrial"/>
              <a:ea typeface="Questrial"/>
              <a:cs typeface="Questrial"/>
              <a:sym typeface="Questrial"/>
            </a:endParaRPr>
          </a:p>
          <a:p>
            <a:pPr marL="342900" marR="0" lvl="0" indent="-279400" algn="l" rtl="0">
              <a:lnSpc>
                <a:spcPct val="80000"/>
              </a:lnSpc>
              <a:spcBef>
                <a:spcPts val="372"/>
              </a:spcBef>
              <a:spcAft>
                <a:spcPts val="0"/>
              </a:spcAft>
              <a:buClr>
                <a:schemeClr val="accent1"/>
              </a:buClr>
              <a:buSzPct val="72832"/>
              <a:buFont typeface="Noto Sans Symbols"/>
              <a:buChar char="○"/>
            </a:pPr>
            <a:r>
              <a:rPr lang="en-US" sz="1860" b="0" i="0" u="none" strike="noStrike" cap="none">
                <a:solidFill>
                  <a:schemeClr val="dk2"/>
                </a:solidFill>
                <a:latin typeface="Questrial"/>
                <a:ea typeface="Questrial"/>
                <a:cs typeface="Questrial"/>
                <a:sym typeface="Questrial"/>
              </a:rPr>
              <a:t>This led to the era known as “The Renaissance”</a:t>
            </a:r>
          </a:p>
          <a:p>
            <a:pPr marL="63500" marR="0" lvl="0" indent="0" algn="l" rtl="0">
              <a:lnSpc>
                <a:spcPct val="80000"/>
              </a:lnSpc>
              <a:spcBef>
                <a:spcPts val="0"/>
              </a:spcBef>
              <a:spcAft>
                <a:spcPts val="0"/>
              </a:spcAft>
              <a:buClr>
                <a:schemeClr val="accent1"/>
              </a:buClr>
              <a:buSzPct val="25000"/>
              <a:buFont typeface="Noto Sans Symbols"/>
              <a:buNone/>
            </a:pPr>
            <a:endParaRPr sz="1860" b="0" i="0" u="none" strike="noStrike" cap="none">
              <a:solidFill>
                <a:schemeClr val="dk2"/>
              </a:solidFill>
              <a:latin typeface="Questrial"/>
              <a:ea typeface="Questrial"/>
              <a:cs typeface="Questrial"/>
              <a:sym typeface="Questrial"/>
            </a:endParaRPr>
          </a:p>
          <a:p>
            <a:pPr marL="342900" marR="0" lvl="0" indent="-279400" algn="l" rtl="0">
              <a:lnSpc>
                <a:spcPct val="80000"/>
              </a:lnSpc>
              <a:spcBef>
                <a:spcPts val="372"/>
              </a:spcBef>
              <a:spcAft>
                <a:spcPts val="0"/>
              </a:spcAft>
              <a:buClr>
                <a:schemeClr val="accent1"/>
              </a:buClr>
              <a:buSzPct val="72832"/>
              <a:buFont typeface="Noto Sans Symbols"/>
              <a:buChar char="○"/>
            </a:pPr>
            <a:r>
              <a:rPr lang="en-US" sz="1860" b="0" i="0" u="none" strike="noStrike" cap="none">
                <a:solidFill>
                  <a:schemeClr val="dk2"/>
                </a:solidFill>
                <a:latin typeface="Questrial"/>
                <a:ea typeface="Questrial"/>
                <a:cs typeface="Questrial"/>
                <a:sym typeface="Questrial"/>
              </a:rPr>
              <a:t>In Italy the growth of wealthy trading cities and new ways of thinking helped lead to a rebirth of the arts and learning. </a:t>
            </a:r>
          </a:p>
          <a:p>
            <a:pPr marL="342900" marR="0" lvl="0" indent="-190500" algn="l" rtl="0">
              <a:lnSpc>
                <a:spcPct val="80000"/>
              </a:lnSpc>
              <a:spcBef>
                <a:spcPts val="372"/>
              </a:spcBef>
              <a:spcAft>
                <a:spcPts val="0"/>
              </a:spcAft>
              <a:buClr>
                <a:schemeClr val="accent1"/>
              </a:buClr>
              <a:buSzPct val="25000"/>
              <a:buFont typeface="Noto Sans Symbols"/>
              <a:buNone/>
            </a:pPr>
            <a:endParaRPr sz="1860" b="0" i="0" u="none" strike="noStrike" cap="none">
              <a:solidFill>
                <a:schemeClr val="dk2"/>
              </a:solidFill>
              <a:latin typeface="Questrial"/>
              <a:ea typeface="Questrial"/>
              <a:cs typeface="Questrial"/>
              <a:sym typeface="Questrial"/>
            </a:endParaRPr>
          </a:p>
          <a:p>
            <a:pPr marL="342900" marR="0" lvl="0" indent="-279400" algn="l" rtl="0">
              <a:lnSpc>
                <a:spcPct val="80000"/>
              </a:lnSpc>
              <a:spcBef>
                <a:spcPts val="372"/>
              </a:spcBef>
              <a:spcAft>
                <a:spcPts val="0"/>
              </a:spcAft>
              <a:buClr>
                <a:schemeClr val="accent1"/>
              </a:buClr>
              <a:buSzPct val="72832"/>
              <a:buFont typeface="Noto Sans Symbols"/>
              <a:buChar char="○"/>
            </a:pPr>
            <a:r>
              <a:rPr lang="en-US" sz="1860" b="0" i="0" u="none" strike="noStrike" cap="none">
                <a:solidFill>
                  <a:schemeClr val="dk2"/>
                </a:solidFill>
                <a:latin typeface="Questrial"/>
                <a:ea typeface="Questrial"/>
                <a:cs typeface="Questrial"/>
                <a:sym typeface="Questrial"/>
              </a:rPr>
              <a:t>Renaissance ideas soon spread beyond Italy to northern Europe by means of trade, travel, and printed material, influencing the art and ideas of the Europe and later the rest of the world.</a:t>
            </a:r>
          </a:p>
          <a:p>
            <a:pPr marL="68580" marR="0" lvl="0" indent="-5080" algn="l" rtl="0">
              <a:lnSpc>
                <a:spcPct val="80000"/>
              </a:lnSpc>
              <a:spcBef>
                <a:spcPts val="372"/>
              </a:spcBef>
              <a:spcAft>
                <a:spcPts val="0"/>
              </a:spcAft>
              <a:buClr>
                <a:schemeClr val="accent1"/>
              </a:buClr>
              <a:buSzPct val="25000"/>
              <a:buFont typeface="Noto Sans Symbols"/>
              <a:buNone/>
            </a:pPr>
            <a:endParaRPr sz="1860" b="0" i="0" u="none" strike="noStrike" cap="none">
              <a:solidFill>
                <a:schemeClr val="dk2"/>
              </a:solidFill>
              <a:latin typeface="Questrial"/>
              <a:ea typeface="Questrial"/>
              <a:cs typeface="Questrial"/>
              <a:sym typeface="Questria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533400" y="228600"/>
            <a:ext cx="8153398" cy="838198"/>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5400" b="0" i="0" u="none" strike="noStrike" cap="none">
                <a:solidFill>
                  <a:schemeClr val="accent1"/>
                </a:solidFill>
                <a:latin typeface="Arial"/>
                <a:ea typeface="Arial"/>
                <a:cs typeface="Arial"/>
                <a:sym typeface="Arial"/>
              </a:rPr>
              <a:t>Silk Road</a:t>
            </a:r>
          </a:p>
        </p:txBody>
      </p:sp>
      <p:pic>
        <p:nvPicPr>
          <p:cNvPr id="282" name="Shape 282"/>
          <p:cNvPicPr preferRelativeResize="0">
            <a:picLocks noGrp="1"/>
          </p:cNvPicPr>
          <p:nvPr>
            <p:ph type="body" idx="1"/>
          </p:nvPr>
        </p:nvPicPr>
        <p:blipFill rotWithShape="1">
          <a:blip r:embed="rId3">
            <a:alphaModFix/>
          </a:blip>
          <a:srcRect t="6944"/>
          <a:stretch/>
        </p:blipFill>
        <p:spPr>
          <a:xfrm>
            <a:off x="457200" y="1172757"/>
            <a:ext cx="8163566" cy="4770843"/>
          </a:xfrm>
          <a:prstGeom prst="rect">
            <a:avLst/>
          </a:prstGeom>
          <a:noFill/>
          <a:ln w="88900" cap="sq" cmpd="thickThin">
            <a:solidFill>
              <a:srgbClr val="000000"/>
            </a:solidFill>
            <a:prstDash val="solid"/>
            <a:miter/>
            <a:headEnd type="none" w="med" len="med"/>
            <a:tailEnd type="none" w="med" len="med"/>
          </a:ln>
        </p:spPr>
      </p:pic>
      <p:sp>
        <p:nvSpPr>
          <p:cNvPr id="283" name="Shape 283"/>
          <p:cNvSpPr txBox="1"/>
          <p:nvPr/>
        </p:nvSpPr>
        <p:spPr>
          <a:xfrm>
            <a:off x="685800" y="6150114"/>
            <a:ext cx="7467600" cy="707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Questrial"/>
              <a:buNone/>
            </a:pPr>
            <a:r>
              <a:rPr lang="en-US" sz="2200" b="0" i="0" u="none" strike="noStrike" cap="none">
                <a:solidFill>
                  <a:schemeClr val="dk1"/>
                </a:solidFill>
                <a:latin typeface="Questrial"/>
                <a:ea typeface="Questrial"/>
                <a:cs typeface="Questrial"/>
                <a:sym typeface="Questrial"/>
              </a:rPr>
              <a:t>The Silk Road stretched from China to the Mediterranean Sea.</a:t>
            </a: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Questrial"/>
              <a:ea typeface="Questrial"/>
              <a:cs typeface="Questrial"/>
              <a:sym typeface="Quest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gtEl>
                                        <p:attrNameLst>
                                          <p:attrName>style.visibility</p:attrName>
                                        </p:attrNameLst>
                                      </p:cBhvr>
                                      <p:to>
                                        <p:strVal val="visible"/>
                                      </p:to>
                                    </p:set>
                                    <p:animEffect transition="in" filter="fade">
                                      <p:cBhvr>
                                        <p:cTn id="12" dur="2000"/>
                                        <p:tgtEl>
                                          <p:spTgt spid="2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3"/>
                                        </p:tgtEl>
                                        <p:attrNameLst>
                                          <p:attrName>style.visibility</p:attrName>
                                        </p:attrNameLst>
                                      </p:cBhvr>
                                      <p:to>
                                        <p:strVal val="visible"/>
                                      </p:to>
                                    </p:set>
                                    <p:animEffect transition="in" filter="fade">
                                      <p:cBhvr>
                                        <p:cTn id="17"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Shape 288"/>
          <p:cNvPicPr preferRelativeResize="0"/>
          <p:nvPr/>
        </p:nvPicPr>
        <p:blipFill rotWithShape="1">
          <a:blip r:embed="rId3">
            <a:alphaModFix/>
          </a:blip>
          <a:srcRect/>
          <a:stretch/>
        </p:blipFill>
        <p:spPr>
          <a:xfrm>
            <a:off x="520700" y="381000"/>
            <a:ext cx="8102600" cy="6083300"/>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Shape 293"/>
          <p:cNvPicPr preferRelativeResize="0"/>
          <p:nvPr/>
        </p:nvPicPr>
        <p:blipFill rotWithShape="1">
          <a:blip r:embed="rId3">
            <a:alphaModFix/>
          </a:blip>
          <a:srcRect/>
          <a:stretch/>
        </p:blipFill>
        <p:spPr>
          <a:xfrm>
            <a:off x="520700" y="381000"/>
            <a:ext cx="8102600" cy="6083300"/>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Shape 298"/>
          <p:cNvPicPr preferRelativeResize="0"/>
          <p:nvPr/>
        </p:nvPicPr>
        <p:blipFill rotWithShape="1">
          <a:blip r:embed="rId3">
            <a:alphaModFix/>
          </a:blip>
          <a:srcRect/>
          <a:stretch/>
        </p:blipFill>
        <p:spPr>
          <a:xfrm>
            <a:off x="520700" y="381000"/>
            <a:ext cx="8102600" cy="6083300"/>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Shape 303"/>
          <p:cNvPicPr preferRelativeResize="0"/>
          <p:nvPr/>
        </p:nvPicPr>
        <p:blipFill rotWithShape="1">
          <a:blip r:embed="rId3">
            <a:alphaModFix/>
          </a:blip>
          <a:srcRect/>
          <a:stretch/>
        </p:blipFill>
        <p:spPr>
          <a:xfrm>
            <a:off x="520700" y="381000"/>
            <a:ext cx="8102600" cy="608330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Austin">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Words>
  <Application>Microsoft Office PowerPoint</Application>
  <PresentationFormat>On-screen Show (4:3)</PresentationFormat>
  <Paragraphs>27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Questrial</vt:lpstr>
      <vt:lpstr>Calibri</vt:lpstr>
      <vt:lpstr>Noto Sans Symbols</vt:lpstr>
      <vt:lpstr>Arial</vt:lpstr>
      <vt:lpstr>Austin</vt:lpstr>
      <vt:lpstr>PowerPoint Presentation</vt:lpstr>
      <vt:lpstr>Renaissance</vt:lpstr>
      <vt:lpstr>Humanism</vt:lpstr>
      <vt:lpstr>Overview</vt:lpstr>
      <vt:lpstr>Silk Road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McClintock, Shane</dc:creator>
  <cp:lastModifiedBy>McClintock, Shane</cp:lastModifiedBy>
  <cp:revision>1</cp:revision>
  <dcterms:modified xsi:type="dcterms:W3CDTF">2017-05-12T13:54:02Z</dcterms:modified>
</cp:coreProperties>
</file>